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256" r:id="rId5"/>
    <p:sldId id="259" r:id="rId6"/>
    <p:sldId id="258" r:id="rId7"/>
    <p:sldId id="265" r:id="rId8"/>
    <p:sldId id="260" r:id="rId9"/>
    <p:sldId id="261" r:id="rId10"/>
    <p:sldId id="262" r:id="rId11"/>
    <p:sldId id="266" r:id="rId12"/>
    <p:sldId id="263" r:id="rId13"/>
    <p:sldId id="267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T Walsheim" panose="020B0604020202020204" charset="-18"/>
      <p:regular r:id="rId21"/>
      <p:italic r:id="rId22"/>
    </p:embeddedFont>
    <p:embeddedFont>
      <p:font typeface="GT Walsheim Bold" panose="020B0604020202020204" charset="-18"/>
      <p:bold r:id="rId23"/>
      <p:boldItalic r:id="rId24"/>
    </p:embeddedFont>
    <p:embeddedFont>
      <p:font typeface="GT Walsheim Medium" panose="020B0604020202020204" charset="-18"/>
      <p:regular r:id="rId25"/>
      <p:italic r:id="rId26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72AF6-233F-403D-82CF-BE61946E4ACE}" v="65" dt="2020-05-18T17:40:58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203" autoAdjust="0"/>
  </p:normalViewPr>
  <p:slideViewPr>
    <p:cSldViewPr snapToGrid="0">
      <p:cViewPr varScale="1">
        <p:scale>
          <a:sx n="88" d="100"/>
          <a:sy n="88" d="100"/>
        </p:scale>
        <p:origin x="14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Farkasova" userId="d9e0466b-61cd-4e47-a1a4-a4fe7661117b" providerId="ADAL" clId="{42272AF6-233F-403D-82CF-BE61946E4ACE}"/>
    <pc:docChg chg="undo custSel addSld delSld modSld">
      <pc:chgData name="Martina Farkasova" userId="d9e0466b-61cd-4e47-a1a4-a4fe7661117b" providerId="ADAL" clId="{42272AF6-233F-403D-82CF-BE61946E4ACE}" dt="2020-05-18T17:40:58.993" v="201"/>
      <pc:docMkLst>
        <pc:docMk/>
      </pc:docMkLst>
      <pc:sldChg chg="modSp">
        <pc:chgData name="Martina Farkasova" userId="d9e0466b-61cd-4e47-a1a4-a4fe7661117b" providerId="ADAL" clId="{42272AF6-233F-403D-82CF-BE61946E4ACE}" dt="2020-05-18T13:58:17.223" v="9" actId="20577"/>
        <pc:sldMkLst>
          <pc:docMk/>
          <pc:sldMk cId="179009317" sldId="256"/>
        </pc:sldMkLst>
        <pc:spChg chg="mod">
          <ac:chgData name="Martina Farkasova" userId="d9e0466b-61cd-4e47-a1a4-a4fe7661117b" providerId="ADAL" clId="{42272AF6-233F-403D-82CF-BE61946E4ACE}" dt="2020-05-18T13:58:17.223" v="9" actId="20577"/>
          <ac:spMkLst>
            <pc:docMk/>
            <pc:sldMk cId="179009317" sldId="256"/>
            <ac:spMk id="23" creationId="{0C5E16B0-123E-475F-8087-811F33110FEC}"/>
          </ac:spMkLst>
        </pc:spChg>
      </pc:sldChg>
      <pc:sldChg chg="addSp delSp modSp del modAnim">
        <pc:chgData name="Martina Farkasova" userId="d9e0466b-61cd-4e47-a1a4-a4fe7661117b" providerId="ADAL" clId="{42272AF6-233F-403D-82CF-BE61946E4ACE}" dt="2020-05-18T17:13:20.685" v="43" actId="2696"/>
        <pc:sldMkLst>
          <pc:docMk/>
          <pc:sldMk cId="2809862552" sldId="257"/>
        </pc:sldMkLst>
        <pc:spChg chg="del">
          <ac:chgData name="Martina Farkasova" userId="d9e0466b-61cd-4e47-a1a4-a4fe7661117b" providerId="ADAL" clId="{42272AF6-233F-403D-82CF-BE61946E4ACE}" dt="2020-05-18T15:02:05.350" v="10"/>
          <ac:spMkLst>
            <pc:docMk/>
            <pc:sldMk cId="2809862552" sldId="257"/>
            <ac:spMk id="2" creationId="{00000000-0000-0000-0000-000000000000}"/>
          </ac:spMkLst>
        </pc:spChg>
        <pc:picChg chg="add mod">
          <ac:chgData name="Martina Farkasova" userId="d9e0466b-61cd-4e47-a1a4-a4fe7661117b" providerId="ADAL" clId="{42272AF6-233F-403D-82CF-BE61946E4ACE}" dt="2020-05-18T15:02:07.424" v="12" actId="962"/>
          <ac:picMkLst>
            <pc:docMk/>
            <pc:sldMk cId="2809862552" sldId="257"/>
            <ac:picMk id="5" creationId="{2790DD1E-9ECB-45E8-8D6B-02DBE852B751}"/>
          </ac:picMkLst>
        </pc:picChg>
        <pc:picChg chg="add del mod">
          <ac:chgData name="Martina Farkasova" userId="d9e0466b-61cd-4e47-a1a4-a4fe7661117b" providerId="ADAL" clId="{42272AF6-233F-403D-82CF-BE61946E4ACE}" dt="2020-05-18T17:02:23.472" v="21"/>
          <ac:picMkLst>
            <pc:docMk/>
            <pc:sldMk cId="2809862552" sldId="257"/>
            <ac:picMk id="7" creationId="{5DC2C2A6-4599-435B-A559-413F0AA3C048}"/>
          </ac:picMkLst>
        </pc:picChg>
        <pc:picChg chg="add del mod">
          <ac:chgData name="Martina Farkasova" userId="d9e0466b-61cd-4e47-a1a4-a4fe7661117b" providerId="ADAL" clId="{42272AF6-233F-403D-82CF-BE61946E4ACE}" dt="2020-05-18T17:07:04.683" v="33" actId="478"/>
          <ac:picMkLst>
            <pc:docMk/>
            <pc:sldMk cId="2809862552" sldId="257"/>
            <ac:picMk id="8" creationId="{E01D1EF6-9076-4D59-B804-CE4989A81D07}"/>
          </ac:picMkLst>
        </pc:picChg>
      </pc:sldChg>
      <pc:sldChg chg="addSp delSp modSp add delAnim modAnim">
        <pc:chgData name="Martina Farkasova" userId="d9e0466b-61cd-4e47-a1a4-a4fe7661117b" providerId="ADAL" clId="{42272AF6-233F-403D-82CF-BE61946E4ACE}" dt="2020-05-18T17:40:58.993" v="201"/>
        <pc:sldMkLst>
          <pc:docMk/>
          <pc:sldMk cId="3890817947" sldId="257"/>
        </pc:sldMkLst>
        <pc:spChg chg="del">
          <ac:chgData name="Martina Farkasova" userId="d9e0466b-61cd-4e47-a1a4-a4fe7661117b" providerId="ADAL" clId="{42272AF6-233F-403D-82CF-BE61946E4ACE}" dt="2020-05-18T17:17:50.703" v="46" actId="931"/>
          <ac:spMkLst>
            <pc:docMk/>
            <pc:sldMk cId="3890817947" sldId="257"/>
            <ac:spMk id="2" creationId="{4C84F7C1-D63A-4EFE-9494-B7894FC63407}"/>
          </ac:spMkLst>
        </pc:spChg>
        <pc:spChg chg="mod">
          <ac:chgData name="Martina Farkasova" userId="d9e0466b-61cd-4e47-a1a4-a4fe7661117b" providerId="ADAL" clId="{42272AF6-233F-403D-82CF-BE61946E4ACE}" dt="2020-05-18T17:13:34.507" v="45" actId="27636"/>
          <ac:spMkLst>
            <pc:docMk/>
            <pc:sldMk cId="3890817947" sldId="257"/>
            <ac:spMk id="3" creationId="{8B44CCA9-F0EC-4856-98E5-CF48499067AD}"/>
          </ac:spMkLst>
        </pc:spChg>
        <pc:spChg chg="add del mod">
          <ac:chgData name="Martina Farkasova" userId="d9e0466b-61cd-4e47-a1a4-a4fe7661117b" providerId="ADAL" clId="{42272AF6-233F-403D-82CF-BE61946E4ACE}" dt="2020-05-18T17:24:02.757" v="74"/>
          <ac:spMkLst>
            <pc:docMk/>
            <pc:sldMk cId="3890817947" sldId="257"/>
            <ac:spMk id="10" creationId="{E3B5F267-4317-4021-A3BC-F0FF3E5F56B0}"/>
          </ac:spMkLst>
        </pc:spChg>
        <pc:picChg chg="add del mod">
          <ac:chgData name="Martina Farkasova" userId="d9e0466b-61cd-4e47-a1a4-a4fe7661117b" providerId="ADAL" clId="{42272AF6-233F-403D-82CF-BE61946E4ACE}" dt="2020-05-18T17:23:58.953" v="73" actId="478"/>
          <ac:picMkLst>
            <pc:docMk/>
            <pc:sldMk cId="3890817947" sldId="257"/>
            <ac:picMk id="5" creationId="{375DB929-CEAA-49D2-BC2D-C93C3AD43FF0}"/>
          </ac:picMkLst>
        </pc:picChg>
        <pc:picChg chg="add del mod">
          <ac:chgData name="Martina Farkasova" userId="d9e0466b-61cd-4e47-a1a4-a4fe7661117b" providerId="ADAL" clId="{42272AF6-233F-403D-82CF-BE61946E4ACE}" dt="2020-05-18T17:23:26.870" v="63" actId="478"/>
          <ac:picMkLst>
            <pc:docMk/>
            <pc:sldMk cId="3890817947" sldId="257"/>
            <ac:picMk id="6" creationId="{03C4BF91-58C6-4DED-BF43-C7518CA73299}"/>
          </ac:picMkLst>
        </pc:picChg>
        <pc:picChg chg="add del mod">
          <ac:chgData name="Martina Farkasova" userId="d9e0466b-61cd-4e47-a1a4-a4fe7661117b" providerId="ADAL" clId="{42272AF6-233F-403D-82CF-BE61946E4ACE}" dt="2020-05-18T17:23:57.371" v="72" actId="478"/>
          <ac:picMkLst>
            <pc:docMk/>
            <pc:sldMk cId="3890817947" sldId="257"/>
            <ac:picMk id="8" creationId="{4B20349F-DFCF-4C54-BF3A-83846B77F9E7}"/>
          </ac:picMkLst>
        </pc:picChg>
        <pc:picChg chg="add mod">
          <ac:chgData name="Martina Farkasova" userId="d9e0466b-61cd-4e47-a1a4-a4fe7661117b" providerId="ADAL" clId="{42272AF6-233F-403D-82CF-BE61946E4ACE}" dt="2020-05-18T17:39:39.134" v="196" actId="1076"/>
          <ac:picMkLst>
            <pc:docMk/>
            <pc:sldMk cId="3890817947" sldId="257"/>
            <ac:picMk id="12" creationId="{54DBFCBF-D035-4C88-A5E3-E24DB550BE97}"/>
          </ac:picMkLst>
        </pc:picChg>
        <pc:picChg chg="add del mod">
          <ac:chgData name="Martina Farkasova" userId="d9e0466b-61cd-4e47-a1a4-a4fe7661117b" providerId="ADAL" clId="{42272AF6-233F-403D-82CF-BE61946E4ACE}" dt="2020-05-18T17:24:24.875" v="82" actId="478"/>
          <ac:picMkLst>
            <pc:docMk/>
            <pc:sldMk cId="3890817947" sldId="257"/>
            <ac:picMk id="14" creationId="{43B7E682-BEE4-4D9C-93DC-3B112D16103A}"/>
          </ac:picMkLst>
        </pc:picChg>
        <pc:picChg chg="add mod">
          <ac:chgData name="Martina Farkasova" userId="d9e0466b-61cd-4e47-a1a4-a4fe7661117b" providerId="ADAL" clId="{42272AF6-233F-403D-82CF-BE61946E4ACE}" dt="2020-05-18T17:39:39.134" v="196" actId="1076"/>
          <ac:picMkLst>
            <pc:docMk/>
            <pc:sldMk cId="3890817947" sldId="257"/>
            <ac:picMk id="16" creationId="{2AECA606-EF1A-4970-A03F-2D7759575864}"/>
          </ac:picMkLst>
        </pc:picChg>
        <pc:picChg chg="add del mod">
          <ac:chgData name="Martina Farkasova" userId="d9e0466b-61cd-4e47-a1a4-a4fe7661117b" providerId="ADAL" clId="{42272AF6-233F-403D-82CF-BE61946E4ACE}" dt="2020-05-18T17:26:49.468" v="107" actId="478"/>
          <ac:picMkLst>
            <pc:docMk/>
            <pc:sldMk cId="3890817947" sldId="257"/>
            <ac:picMk id="18" creationId="{1327FE13-BCE4-4C6C-9841-ED9B2350144A}"/>
          </ac:picMkLst>
        </pc:picChg>
        <pc:picChg chg="add mod">
          <ac:chgData name="Martina Farkasova" userId="d9e0466b-61cd-4e47-a1a4-a4fe7661117b" providerId="ADAL" clId="{42272AF6-233F-403D-82CF-BE61946E4ACE}" dt="2020-05-18T17:39:39.134" v="196" actId="1076"/>
          <ac:picMkLst>
            <pc:docMk/>
            <pc:sldMk cId="3890817947" sldId="257"/>
            <ac:picMk id="20" creationId="{4FE7930A-868C-47BD-81D1-5D32BB148F8F}"/>
          </ac:picMkLst>
        </pc:picChg>
        <pc:picChg chg="add mod">
          <ac:chgData name="Martina Farkasova" userId="d9e0466b-61cd-4e47-a1a4-a4fe7661117b" providerId="ADAL" clId="{42272AF6-233F-403D-82CF-BE61946E4ACE}" dt="2020-05-18T17:39:39.134" v="196" actId="1076"/>
          <ac:picMkLst>
            <pc:docMk/>
            <pc:sldMk cId="3890817947" sldId="257"/>
            <ac:picMk id="22" creationId="{1183BCB5-067B-4B84-9066-2E61EF4F763D}"/>
          </ac:picMkLst>
        </pc:picChg>
        <pc:picChg chg="add mod">
          <ac:chgData name="Martina Farkasova" userId="d9e0466b-61cd-4e47-a1a4-a4fe7661117b" providerId="ADAL" clId="{42272AF6-233F-403D-82CF-BE61946E4ACE}" dt="2020-05-18T17:39:39.134" v="196" actId="1076"/>
          <ac:picMkLst>
            <pc:docMk/>
            <pc:sldMk cId="3890817947" sldId="257"/>
            <ac:picMk id="24" creationId="{DCDC5EF4-CEED-4C0C-A875-537FEBFBDA6E}"/>
          </ac:picMkLst>
        </pc:picChg>
        <pc:picChg chg="add mod">
          <ac:chgData name="Martina Farkasova" userId="d9e0466b-61cd-4e47-a1a4-a4fe7661117b" providerId="ADAL" clId="{42272AF6-233F-403D-82CF-BE61946E4ACE}" dt="2020-05-18T17:39:39.134" v="196" actId="1076"/>
          <ac:picMkLst>
            <pc:docMk/>
            <pc:sldMk cId="3890817947" sldId="257"/>
            <ac:picMk id="26" creationId="{4533E100-391A-4CD3-96A1-C4862D83FD23}"/>
          </ac:picMkLst>
        </pc:picChg>
        <pc:picChg chg="add mod">
          <ac:chgData name="Martina Farkasova" userId="d9e0466b-61cd-4e47-a1a4-a4fe7661117b" providerId="ADAL" clId="{42272AF6-233F-403D-82CF-BE61946E4ACE}" dt="2020-05-18T17:39:39.134" v="196" actId="1076"/>
          <ac:picMkLst>
            <pc:docMk/>
            <pc:sldMk cId="3890817947" sldId="257"/>
            <ac:picMk id="28" creationId="{E0289264-4662-44D1-8912-44DAAE09B6EB}"/>
          </ac:picMkLst>
        </pc:picChg>
      </pc:sldChg>
      <pc:sldChg chg="add">
        <pc:chgData name="Martina Farkasova" userId="d9e0466b-61cd-4e47-a1a4-a4fe7661117b" providerId="ADAL" clId="{42272AF6-233F-403D-82CF-BE61946E4ACE}" dt="2020-05-18T17:40:26.680" v="197"/>
        <pc:sldMkLst>
          <pc:docMk/>
          <pc:sldMk cId="1549500287" sldId="258"/>
        </pc:sldMkLst>
      </pc:sldChg>
      <pc:sldChg chg="addSp delSp modSp add del modTransition">
        <pc:chgData name="Martina Farkasova" userId="d9e0466b-61cd-4e47-a1a4-a4fe7661117b" providerId="ADAL" clId="{42272AF6-233F-403D-82CF-BE61946E4ACE}" dt="2020-05-18T17:10:40.112" v="42" actId="2696"/>
        <pc:sldMkLst>
          <pc:docMk/>
          <pc:sldMk cId="3204302206" sldId="258"/>
        </pc:sldMkLst>
        <pc:spChg chg="del">
          <ac:chgData name="Martina Farkasova" userId="d9e0466b-61cd-4e47-a1a4-a4fe7661117b" providerId="ADAL" clId="{42272AF6-233F-403D-82CF-BE61946E4ACE}" dt="2020-05-18T17:04:13.061" v="30"/>
          <ac:spMkLst>
            <pc:docMk/>
            <pc:sldMk cId="3204302206" sldId="258"/>
            <ac:spMk id="2" creationId="{94C5C644-4497-4DA9-9686-DD0BA7AC6CF3}"/>
          </ac:spMkLst>
        </pc:spChg>
        <pc:spChg chg="mod">
          <ac:chgData name="Martina Farkasova" userId="d9e0466b-61cd-4e47-a1a4-a4fe7661117b" providerId="ADAL" clId="{42272AF6-233F-403D-82CF-BE61946E4ACE}" dt="2020-05-18T17:04:07.799" v="29" actId="27636"/>
          <ac:spMkLst>
            <pc:docMk/>
            <pc:sldMk cId="3204302206" sldId="258"/>
            <ac:spMk id="3" creationId="{115A09EB-EA3C-43C0-828B-0AA44839D139}"/>
          </ac:spMkLst>
        </pc:spChg>
        <pc:picChg chg="add mod">
          <ac:chgData name="Martina Farkasova" userId="d9e0466b-61cd-4e47-a1a4-a4fe7661117b" providerId="ADAL" clId="{42272AF6-233F-403D-82CF-BE61946E4ACE}" dt="2020-05-18T17:04:13.061" v="30"/>
          <ac:picMkLst>
            <pc:docMk/>
            <pc:sldMk cId="3204302206" sldId="258"/>
            <ac:picMk id="4" creationId="{1364B0BF-29AB-44B7-9302-32569DC642A8}"/>
          </ac:picMkLst>
        </pc:picChg>
        <pc:picChg chg="add mod">
          <ac:chgData name="Martina Farkasova" userId="d9e0466b-61cd-4e47-a1a4-a4fe7661117b" providerId="ADAL" clId="{42272AF6-233F-403D-82CF-BE61946E4ACE}" dt="2020-05-18T17:07:30.631" v="41" actId="1076"/>
          <ac:picMkLst>
            <pc:docMk/>
            <pc:sldMk cId="3204302206" sldId="258"/>
            <ac:picMk id="5" creationId="{9F45974B-8A8C-4844-AA23-8ACC0E2C6932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B9EC7-08D5-49F1-9B1E-FD49F989953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FE2B9D0-A4CB-45F6-AB58-5339B6BDCC89}">
      <dgm:prSet/>
      <dgm:spPr/>
      <dgm:t>
        <a:bodyPr/>
        <a:lstStyle/>
        <a:p>
          <a:pPr>
            <a:defRPr cap="all"/>
          </a:pPr>
          <a:r>
            <a:rPr lang="en-US" dirty="0"/>
            <a:t>Our Jira backlog and docs requests</a:t>
          </a:r>
        </a:p>
      </dgm:t>
    </dgm:pt>
    <dgm:pt modelId="{1DEA06BD-DB10-4A66-A4EF-B2C39D1FA8C4}" type="parTrans" cxnId="{960E4FD1-9B27-49B3-8F68-2EA6F7DAC16D}">
      <dgm:prSet/>
      <dgm:spPr/>
      <dgm:t>
        <a:bodyPr/>
        <a:lstStyle/>
        <a:p>
          <a:endParaRPr lang="en-US"/>
        </a:p>
      </dgm:t>
    </dgm:pt>
    <dgm:pt modelId="{8E2EFC82-FEC8-4165-8D51-F6CB4C02D451}" type="sibTrans" cxnId="{960E4FD1-9B27-49B3-8F68-2EA6F7DAC16D}">
      <dgm:prSet/>
      <dgm:spPr/>
      <dgm:t>
        <a:bodyPr/>
        <a:lstStyle/>
        <a:p>
          <a:endParaRPr lang="en-US"/>
        </a:p>
      </dgm:t>
    </dgm:pt>
    <dgm:pt modelId="{A8F1C4D9-100A-45B9-AB82-4F5392FD28D4}">
      <dgm:prSet/>
      <dgm:spPr/>
      <dgm:t>
        <a:bodyPr/>
        <a:lstStyle/>
        <a:p>
          <a:pPr>
            <a:defRPr cap="all"/>
          </a:pPr>
          <a:r>
            <a:rPr lang="en-US" dirty="0" err="1"/>
            <a:t>REGular</a:t>
          </a:r>
          <a:r>
            <a:rPr lang="en-US" dirty="0"/>
            <a:t> meetings</a:t>
          </a:r>
        </a:p>
      </dgm:t>
    </dgm:pt>
    <dgm:pt modelId="{B157D405-8291-434B-8058-8EE7798ECC48}" type="parTrans" cxnId="{B3A16FDC-03F5-4941-8EE9-85B5546D0EE5}">
      <dgm:prSet/>
      <dgm:spPr/>
      <dgm:t>
        <a:bodyPr/>
        <a:lstStyle/>
        <a:p>
          <a:endParaRPr lang="en-US"/>
        </a:p>
      </dgm:t>
    </dgm:pt>
    <dgm:pt modelId="{D33B41CA-EDF7-40F3-92E3-7E08833B1FCA}" type="sibTrans" cxnId="{B3A16FDC-03F5-4941-8EE9-85B5546D0EE5}">
      <dgm:prSet/>
      <dgm:spPr/>
      <dgm:t>
        <a:bodyPr/>
        <a:lstStyle/>
        <a:p>
          <a:endParaRPr lang="en-US"/>
        </a:p>
      </dgm:t>
    </dgm:pt>
    <dgm:pt modelId="{085C60D0-FA95-4A82-87A0-E08BE24945EA}">
      <dgm:prSet/>
      <dgm:spPr/>
      <dgm:t>
        <a:bodyPr/>
        <a:lstStyle/>
        <a:p>
          <a:pPr>
            <a:defRPr cap="all"/>
          </a:pPr>
          <a:r>
            <a:rPr lang="en-US"/>
            <a:t>Dedicated office space</a:t>
          </a:r>
        </a:p>
      </dgm:t>
    </dgm:pt>
    <dgm:pt modelId="{FB0B710B-C11C-4200-BB84-B56653639E5B}" type="parTrans" cxnId="{3DDF7FE4-DDE5-4540-9F35-67F8F53CEEA5}">
      <dgm:prSet/>
      <dgm:spPr/>
      <dgm:t>
        <a:bodyPr/>
        <a:lstStyle/>
        <a:p>
          <a:endParaRPr lang="en-US"/>
        </a:p>
      </dgm:t>
    </dgm:pt>
    <dgm:pt modelId="{0984C95F-0B6F-46A1-BB66-EA3EB6DAC88A}" type="sibTrans" cxnId="{3DDF7FE4-DDE5-4540-9F35-67F8F53CEEA5}">
      <dgm:prSet/>
      <dgm:spPr/>
      <dgm:t>
        <a:bodyPr/>
        <a:lstStyle/>
        <a:p>
          <a:endParaRPr lang="en-US"/>
        </a:p>
      </dgm:t>
    </dgm:pt>
    <dgm:pt modelId="{C45B80E2-CF39-42F4-B606-7708120DA9FD}" type="pres">
      <dgm:prSet presAssocID="{538B9EC7-08D5-49F1-9B1E-FD49F9899530}" presName="root" presStyleCnt="0">
        <dgm:presLayoutVars>
          <dgm:dir/>
          <dgm:resizeHandles val="exact"/>
        </dgm:presLayoutVars>
      </dgm:prSet>
      <dgm:spPr/>
    </dgm:pt>
    <dgm:pt modelId="{03EA360D-EBCF-4F3F-A3D3-52B783F5B779}" type="pres">
      <dgm:prSet presAssocID="{BFE2B9D0-A4CB-45F6-AB58-5339B6BDCC89}" presName="compNode" presStyleCnt="0"/>
      <dgm:spPr/>
    </dgm:pt>
    <dgm:pt modelId="{1F2ACBC9-4616-4640-AFBA-76714E64586D}" type="pres">
      <dgm:prSet presAssocID="{BFE2B9D0-A4CB-45F6-AB58-5339B6BDCC89}" presName="iconBgRect" presStyleLbl="bgShp" presStyleIdx="0" presStyleCnt="3"/>
      <dgm:spPr/>
    </dgm:pt>
    <dgm:pt modelId="{A512343C-CA9F-4DC2-9298-BBA05AFAD483}" type="pres">
      <dgm:prSet presAssocID="{BFE2B9D0-A4CB-45F6-AB58-5339B6BDCC8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D93BFD4-E66E-4724-8A6E-7001A862A538}" type="pres">
      <dgm:prSet presAssocID="{BFE2B9D0-A4CB-45F6-AB58-5339B6BDCC89}" presName="spaceRect" presStyleCnt="0"/>
      <dgm:spPr/>
    </dgm:pt>
    <dgm:pt modelId="{7B3EAC08-66D9-41BF-AAB7-555315265DDA}" type="pres">
      <dgm:prSet presAssocID="{BFE2B9D0-A4CB-45F6-AB58-5339B6BDCC89}" presName="textRect" presStyleLbl="revTx" presStyleIdx="0" presStyleCnt="3">
        <dgm:presLayoutVars>
          <dgm:chMax val="1"/>
          <dgm:chPref val="1"/>
        </dgm:presLayoutVars>
      </dgm:prSet>
      <dgm:spPr/>
    </dgm:pt>
    <dgm:pt modelId="{EFCF7CDB-17EA-47CF-B5B6-EF5E7A8F6261}" type="pres">
      <dgm:prSet presAssocID="{8E2EFC82-FEC8-4165-8D51-F6CB4C02D451}" presName="sibTrans" presStyleCnt="0"/>
      <dgm:spPr/>
    </dgm:pt>
    <dgm:pt modelId="{0BB0B1F8-BA56-41AC-A046-6A2AE8DC8BC8}" type="pres">
      <dgm:prSet presAssocID="{A8F1C4D9-100A-45B9-AB82-4F5392FD28D4}" presName="compNode" presStyleCnt="0"/>
      <dgm:spPr/>
    </dgm:pt>
    <dgm:pt modelId="{33CC8740-AA52-4033-AC10-E27F9A3A44E3}" type="pres">
      <dgm:prSet presAssocID="{A8F1C4D9-100A-45B9-AB82-4F5392FD28D4}" presName="iconBgRect" presStyleLbl="bgShp" presStyleIdx="1" presStyleCnt="3"/>
      <dgm:spPr/>
    </dgm:pt>
    <dgm:pt modelId="{89E52F75-A8A5-430A-A5A5-7E4881C6CA43}" type="pres">
      <dgm:prSet presAssocID="{A8F1C4D9-100A-45B9-AB82-4F5392FD28D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15AD2AD-7F9C-4BC0-9F53-48E7E4E4C7CC}" type="pres">
      <dgm:prSet presAssocID="{A8F1C4D9-100A-45B9-AB82-4F5392FD28D4}" presName="spaceRect" presStyleCnt="0"/>
      <dgm:spPr/>
    </dgm:pt>
    <dgm:pt modelId="{09DD0769-FAD0-4983-A5CA-05745539E188}" type="pres">
      <dgm:prSet presAssocID="{A8F1C4D9-100A-45B9-AB82-4F5392FD28D4}" presName="textRect" presStyleLbl="revTx" presStyleIdx="1" presStyleCnt="3">
        <dgm:presLayoutVars>
          <dgm:chMax val="1"/>
          <dgm:chPref val="1"/>
        </dgm:presLayoutVars>
      </dgm:prSet>
      <dgm:spPr/>
    </dgm:pt>
    <dgm:pt modelId="{BD4F3650-ADFA-46A1-8724-C7A6F46DE7CF}" type="pres">
      <dgm:prSet presAssocID="{D33B41CA-EDF7-40F3-92E3-7E08833B1FCA}" presName="sibTrans" presStyleCnt="0"/>
      <dgm:spPr/>
    </dgm:pt>
    <dgm:pt modelId="{A5371436-85C8-48BA-9B22-CCE23998D95F}" type="pres">
      <dgm:prSet presAssocID="{085C60D0-FA95-4A82-87A0-E08BE24945EA}" presName="compNode" presStyleCnt="0"/>
      <dgm:spPr/>
    </dgm:pt>
    <dgm:pt modelId="{3EC5BFA0-B9FD-405F-86C3-97DDFCEC148C}" type="pres">
      <dgm:prSet presAssocID="{085C60D0-FA95-4A82-87A0-E08BE24945EA}" presName="iconBgRect" presStyleLbl="bgShp" presStyleIdx="2" presStyleCnt="3"/>
      <dgm:spPr/>
    </dgm:pt>
    <dgm:pt modelId="{99A34AD0-6CE2-4E44-9E04-716661BBA1FE}" type="pres">
      <dgm:prSet presAssocID="{085C60D0-FA95-4A82-87A0-E08BE24945E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92559B06-FBD5-4E3A-9806-D5EBA329390D}" type="pres">
      <dgm:prSet presAssocID="{085C60D0-FA95-4A82-87A0-E08BE24945EA}" presName="spaceRect" presStyleCnt="0"/>
      <dgm:spPr/>
    </dgm:pt>
    <dgm:pt modelId="{24C2CCB5-50D5-494B-AB9C-E8C9BC2E3144}" type="pres">
      <dgm:prSet presAssocID="{085C60D0-FA95-4A82-87A0-E08BE24945E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4D68101-FB1E-474C-A389-42D758D52A4C}" type="presOf" srcId="{085C60D0-FA95-4A82-87A0-E08BE24945EA}" destId="{24C2CCB5-50D5-494B-AB9C-E8C9BC2E3144}" srcOrd="0" destOrd="0" presId="urn:microsoft.com/office/officeart/2018/5/layout/IconCircleLabelList"/>
    <dgm:cxn modelId="{7C8FAB05-8C1F-4842-A868-81775C6C1BB4}" type="presOf" srcId="{538B9EC7-08D5-49F1-9B1E-FD49F9899530}" destId="{C45B80E2-CF39-42F4-B606-7708120DA9FD}" srcOrd="0" destOrd="0" presId="urn:microsoft.com/office/officeart/2018/5/layout/IconCircleLabelList"/>
    <dgm:cxn modelId="{F5FEB24D-70AB-4371-B798-DB2DF590C507}" type="presOf" srcId="{BFE2B9D0-A4CB-45F6-AB58-5339B6BDCC89}" destId="{7B3EAC08-66D9-41BF-AAB7-555315265DDA}" srcOrd="0" destOrd="0" presId="urn:microsoft.com/office/officeart/2018/5/layout/IconCircleLabelList"/>
    <dgm:cxn modelId="{44D061A7-8E23-4A3A-9F31-A38576741793}" type="presOf" srcId="{A8F1C4D9-100A-45B9-AB82-4F5392FD28D4}" destId="{09DD0769-FAD0-4983-A5CA-05745539E188}" srcOrd="0" destOrd="0" presId="urn:microsoft.com/office/officeart/2018/5/layout/IconCircleLabelList"/>
    <dgm:cxn modelId="{960E4FD1-9B27-49B3-8F68-2EA6F7DAC16D}" srcId="{538B9EC7-08D5-49F1-9B1E-FD49F9899530}" destId="{BFE2B9D0-A4CB-45F6-AB58-5339B6BDCC89}" srcOrd="0" destOrd="0" parTransId="{1DEA06BD-DB10-4A66-A4EF-B2C39D1FA8C4}" sibTransId="{8E2EFC82-FEC8-4165-8D51-F6CB4C02D451}"/>
    <dgm:cxn modelId="{B3A16FDC-03F5-4941-8EE9-85B5546D0EE5}" srcId="{538B9EC7-08D5-49F1-9B1E-FD49F9899530}" destId="{A8F1C4D9-100A-45B9-AB82-4F5392FD28D4}" srcOrd="1" destOrd="0" parTransId="{B157D405-8291-434B-8058-8EE7798ECC48}" sibTransId="{D33B41CA-EDF7-40F3-92E3-7E08833B1FCA}"/>
    <dgm:cxn modelId="{3DDF7FE4-DDE5-4540-9F35-67F8F53CEEA5}" srcId="{538B9EC7-08D5-49F1-9B1E-FD49F9899530}" destId="{085C60D0-FA95-4A82-87A0-E08BE24945EA}" srcOrd="2" destOrd="0" parTransId="{FB0B710B-C11C-4200-BB84-B56653639E5B}" sibTransId="{0984C95F-0B6F-46A1-BB66-EA3EB6DAC88A}"/>
    <dgm:cxn modelId="{4207DA89-E1FE-492A-8848-674F9B354AA9}" type="presParOf" srcId="{C45B80E2-CF39-42F4-B606-7708120DA9FD}" destId="{03EA360D-EBCF-4F3F-A3D3-52B783F5B779}" srcOrd="0" destOrd="0" presId="urn:microsoft.com/office/officeart/2018/5/layout/IconCircleLabelList"/>
    <dgm:cxn modelId="{6323754E-724D-4368-8C9F-432ACE18CEF9}" type="presParOf" srcId="{03EA360D-EBCF-4F3F-A3D3-52B783F5B779}" destId="{1F2ACBC9-4616-4640-AFBA-76714E64586D}" srcOrd="0" destOrd="0" presId="urn:microsoft.com/office/officeart/2018/5/layout/IconCircleLabelList"/>
    <dgm:cxn modelId="{6DE85BDD-F455-4270-8533-7BC546DE7C66}" type="presParOf" srcId="{03EA360D-EBCF-4F3F-A3D3-52B783F5B779}" destId="{A512343C-CA9F-4DC2-9298-BBA05AFAD483}" srcOrd="1" destOrd="0" presId="urn:microsoft.com/office/officeart/2018/5/layout/IconCircleLabelList"/>
    <dgm:cxn modelId="{36EC91F6-F98A-443F-B154-9A6CA64F08E7}" type="presParOf" srcId="{03EA360D-EBCF-4F3F-A3D3-52B783F5B779}" destId="{DD93BFD4-E66E-4724-8A6E-7001A862A538}" srcOrd="2" destOrd="0" presId="urn:microsoft.com/office/officeart/2018/5/layout/IconCircleLabelList"/>
    <dgm:cxn modelId="{93E73AE4-2EC4-4485-9A87-CD079A4421D2}" type="presParOf" srcId="{03EA360D-EBCF-4F3F-A3D3-52B783F5B779}" destId="{7B3EAC08-66D9-41BF-AAB7-555315265DDA}" srcOrd="3" destOrd="0" presId="urn:microsoft.com/office/officeart/2018/5/layout/IconCircleLabelList"/>
    <dgm:cxn modelId="{383764E9-D949-4E2A-A691-8B81E76B6159}" type="presParOf" srcId="{C45B80E2-CF39-42F4-B606-7708120DA9FD}" destId="{EFCF7CDB-17EA-47CF-B5B6-EF5E7A8F6261}" srcOrd="1" destOrd="0" presId="urn:microsoft.com/office/officeart/2018/5/layout/IconCircleLabelList"/>
    <dgm:cxn modelId="{C85C0C32-3692-44CD-8A8A-4D314F9D11C5}" type="presParOf" srcId="{C45B80E2-CF39-42F4-B606-7708120DA9FD}" destId="{0BB0B1F8-BA56-41AC-A046-6A2AE8DC8BC8}" srcOrd="2" destOrd="0" presId="urn:microsoft.com/office/officeart/2018/5/layout/IconCircleLabelList"/>
    <dgm:cxn modelId="{C24758B8-8B16-43F4-A9A3-31E51812CE0C}" type="presParOf" srcId="{0BB0B1F8-BA56-41AC-A046-6A2AE8DC8BC8}" destId="{33CC8740-AA52-4033-AC10-E27F9A3A44E3}" srcOrd="0" destOrd="0" presId="urn:microsoft.com/office/officeart/2018/5/layout/IconCircleLabelList"/>
    <dgm:cxn modelId="{545C9BDF-4CEA-4061-BB23-2D3F72EA4AB8}" type="presParOf" srcId="{0BB0B1F8-BA56-41AC-A046-6A2AE8DC8BC8}" destId="{89E52F75-A8A5-430A-A5A5-7E4881C6CA43}" srcOrd="1" destOrd="0" presId="urn:microsoft.com/office/officeart/2018/5/layout/IconCircleLabelList"/>
    <dgm:cxn modelId="{0896FA47-571F-46DB-8872-AC332E6504A2}" type="presParOf" srcId="{0BB0B1F8-BA56-41AC-A046-6A2AE8DC8BC8}" destId="{015AD2AD-7F9C-4BC0-9F53-48E7E4E4C7CC}" srcOrd="2" destOrd="0" presId="urn:microsoft.com/office/officeart/2018/5/layout/IconCircleLabelList"/>
    <dgm:cxn modelId="{90616834-8AB3-4898-9A01-13F472028639}" type="presParOf" srcId="{0BB0B1F8-BA56-41AC-A046-6A2AE8DC8BC8}" destId="{09DD0769-FAD0-4983-A5CA-05745539E188}" srcOrd="3" destOrd="0" presId="urn:microsoft.com/office/officeart/2018/5/layout/IconCircleLabelList"/>
    <dgm:cxn modelId="{3C7AB946-195C-4A80-A640-D9D92BF86417}" type="presParOf" srcId="{C45B80E2-CF39-42F4-B606-7708120DA9FD}" destId="{BD4F3650-ADFA-46A1-8724-C7A6F46DE7CF}" srcOrd="3" destOrd="0" presId="urn:microsoft.com/office/officeart/2018/5/layout/IconCircleLabelList"/>
    <dgm:cxn modelId="{91C40D3D-B639-4A05-BCCC-EBD13C902AD2}" type="presParOf" srcId="{C45B80E2-CF39-42F4-B606-7708120DA9FD}" destId="{A5371436-85C8-48BA-9B22-CCE23998D95F}" srcOrd="4" destOrd="0" presId="urn:microsoft.com/office/officeart/2018/5/layout/IconCircleLabelList"/>
    <dgm:cxn modelId="{7D286DE0-10FE-4530-80E1-93F17047EE20}" type="presParOf" srcId="{A5371436-85C8-48BA-9B22-CCE23998D95F}" destId="{3EC5BFA0-B9FD-405F-86C3-97DDFCEC148C}" srcOrd="0" destOrd="0" presId="urn:microsoft.com/office/officeart/2018/5/layout/IconCircleLabelList"/>
    <dgm:cxn modelId="{9AACE2BF-7471-4B9B-9190-93043376B960}" type="presParOf" srcId="{A5371436-85C8-48BA-9B22-CCE23998D95F}" destId="{99A34AD0-6CE2-4E44-9E04-716661BBA1FE}" srcOrd="1" destOrd="0" presId="urn:microsoft.com/office/officeart/2018/5/layout/IconCircleLabelList"/>
    <dgm:cxn modelId="{6E847154-4765-4257-8AE4-BEBBF06B6B6A}" type="presParOf" srcId="{A5371436-85C8-48BA-9B22-CCE23998D95F}" destId="{92559B06-FBD5-4E3A-9806-D5EBA329390D}" srcOrd="2" destOrd="0" presId="urn:microsoft.com/office/officeart/2018/5/layout/IconCircleLabelList"/>
    <dgm:cxn modelId="{8E65AD92-1802-462C-82D9-ED703E587CFE}" type="presParOf" srcId="{A5371436-85C8-48BA-9B22-CCE23998D95F}" destId="{24C2CCB5-50D5-494B-AB9C-E8C9BC2E314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ACBC9-4616-4640-AFBA-76714E64586D}">
      <dsp:nvSpPr>
        <dsp:cNvPr id="0" name=""/>
        <dsp:cNvSpPr/>
      </dsp:nvSpPr>
      <dsp:spPr>
        <a:xfrm>
          <a:off x="643499" y="721199"/>
          <a:ext cx="1990125" cy="19901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2343C-CA9F-4DC2-9298-BBA05AFAD483}">
      <dsp:nvSpPr>
        <dsp:cNvPr id="0" name=""/>
        <dsp:cNvSpPr/>
      </dsp:nvSpPr>
      <dsp:spPr>
        <a:xfrm>
          <a:off x="1067625" y="1145324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EAC08-66D9-41BF-AAB7-555315265DDA}">
      <dsp:nvSpPr>
        <dsp:cNvPr id="0" name=""/>
        <dsp:cNvSpPr/>
      </dsp:nvSpPr>
      <dsp:spPr>
        <a:xfrm>
          <a:off x="7312" y="3331200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Our Jira backlog and docs requests</a:t>
          </a:r>
        </a:p>
      </dsp:txBody>
      <dsp:txXfrm>
        <a:off x="7312" y="3331200"/>
        <a:ext cx="3262500" cy="720000"/>
      </dsp:txXfrm>
    </dsp:sp>
    <dsp:sp modelId="{33CC8740-AA52-4033-AC10-E27F9A3A44E3}">
      <dsp:nvSpPr>
        <dsp:cNvPr id="0" name=""/>
        <dsp:cNvSpPr/>
      </dsp:nvSpPr>
      <dsp:spPr>
        <a:xfrm>
          <a:off x="4476937" y="721199"/>
          <a:ext cx="1990125" cy="19901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52F75-A8A5-430A-A5A5-7E4881C6CA43}">
      <dsp:nvSpPr>
        <dsp:cNvPr id="0" name=""/>
        <dsp:cNvSpPr/>
      </dsp:nvSpPr>
      <dsp:spPr>
        <a:xfrm>
          <a:off x="4901062" y="1145324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D0769-FAD0-4983-A5CA-05745539E188}">
      <dsp:nvSpPr>
        <dsp:cNvPr id="0" name=""/>
        <dsp:cNvSpPr/>
      </dsp:nvSpPr>
      <dsp:spPr>
        <a:xfrm>
          <a:off x="3840750" y="3331200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 err="1"/>
            <a:t>REGular</a:t>
          </a:r>
          <a:r>
            <a:rPr lang="en-US" sz="2500" kern="1200" dirty="0"/>
            <a:t> meetings</a:t>
          </a:r>
        </a:p>
      </dsp:txBody>
      <dsp:txXfrm>
        <a:off x="3840750" y="3331200"/>
        <a:ext cx="3262500" cy="720000"/>
      </dsp:txXfrm>
    </dsp:sp>
    <dsp:sp modelId="{3EC5BFA0-B9FD-405F-86C3-97DDFCEC148C}">
      <dsp:nvSpPr>
        <dsp:cNvPr id="0" name=""/>
        <dsp:cNvSpPr/>
      </dsp:nvSpPr>
      <dsp:spPr>
        <a:xfrm>
          <a:off x="8310375" y="721199"/>
          <a:ext cx="1990125" cy="19901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34AD0-6CE2-4E44-9E04-716661BBA1FE}">
      <dsp:nvSpPr>
        <dsp:cNvPr id="0" name=""/>
        <dsp:cNvSpPr/>
      </dsp:nvSpPr>
      <dsp:spPr>
        <a:xfrm>
          <a:off x="8734500" y="1145324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2CCB5-50D5-494B-AB9C-E8C9BC2E3144}">
      <dsp:nvSpPr>
        <dsp:cNvPr id="0" name=""/>
        <dsp:cNvSpPr/>
      </dsp:nvSpPr>
      <dsp:spPr>
        <a:xfrm>
          <a:off x="7674187" y="3331200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Dedicated office space</a:t>
          </a:r>
        </a:p>
      </dsp:txBody>
      <dsp:txXfrm>
        <a:off x="7674187" y="3331200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A430C-6691-4C6A-9D42-DC4FF3C02E42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249D7-79C4-4D05-A00B-B1C2C626E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20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49D7-79C4-4D05-A00B-B1C2C626EDA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54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49D7-79C4-4D05-A00B-B1C2C626EDA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786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49D7-79C4-4D05-A00B-B1C2C626EDA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75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49D7-79C4-4D05-A00B-B1C2C626EDA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33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49D7-79C4-4D05-A00B-B1C2C626EDA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005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49D7-79C4-4D05-A00B-B1C2C626EDA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567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49D7-79C4-4D05-A00B-B1C2C626EDA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793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49D7-79C4-4D05-A00B-B1C2C626EDA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794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49D7-79C4-4D05-A00B-B1C2C626EDA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077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49D7-79C4-4D05-A00B-B1C2C626EDA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762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49D7-79C4-4D05-A00B-B1C2C626EDA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36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– 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D6F2-918E-492A-81C2-81F0ABBCCF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00" y="2401200"/>
            <a:ext cx="10814400" cy="1605600"/>
          </a:xfrm>
        </p:spPr>
        <p:txBody>
          <a:bodyPr anchor="ctr" anchorCtr="1">
            <a:normAutofit/>
          </a:bodyPr>
          <a:lstStyle>
            <a:lvl1pPr algn="ctr">
              <a:defRPr sz="7200">
                <a:latin typeface="+mj-lt"/>
              </a:defRPr>
            </a:lvl1pPr>
          </a:lstStyle>
          <a:p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E3FC7-2E4B-4EA9-8808-89F25F014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00" y="4680000"/>
            <a:ext cx="108144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E8E2C3-52D6-4305-B968-5ACDC30A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" y="522238"/>
            <a:ext cx="1620000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8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CDCB-AAD3-441A-B4BC-F363FAC0E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813E1F28-EAD7-43E8-AECD-FC7BF89E630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362" y="1566863"/>
            <a:ext cx="3326400" cy="4610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C08A4A2C-CF91-4BE4-A714-5DBF82B4F7F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19004" y="1567054"/>
            <a:ext cx="3326400" cy="4610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FD0EE6D0-F87E-454F-BB6B-716B943489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20073" y="1567054"/>
            <a:ext cx="3326400" cy="4610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53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BA980-A2BC-4752-95DC-55B1A26032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9199" y="1690687"/>
            <a:ext cx="5220000" cy="8143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>
                <a:latin typeface="GT Walsheim Medium" panose="00000600000000000000" pitchFamily="50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Add</a:t>
            </a:r>
            <a:r>
              <a:rPr lang="cs-CZ" dirty="0"/>
              <a:t> sub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DA31C-6755-4266-8D76-1B8672491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199" y="2505075"/>
            <a:ext cx="5220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E0C43-DBF3-4187-951D-3FB343A4C3C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4400" y="1690687"/>
            <a:ext cx="5248800" cy="8143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>
                <a:latin typeface="GT Walsheim Medium" panose="00000600000000000000" pitchFamily="50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Add</a:t>
            </a:r>
            <a:r>
              <a:rPr lang="cs-CZ" dirty="0"/>
              <a:t> sub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C148D-C2EF-4501-A756-5E6F1CABB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4399" y="2505075"/>
            <a:ext cx="524879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B2966D-5090-40DA-8628-87B15B9C6E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200" y="619200"/>
            <a:ext cx="10944000" cy="6408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999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DA85D2-ACAD-4C65-9988-754400012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200" y="619200"/>
            <a:ext cx="10944000" cy="6408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646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91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7AA992-4802-4F0B-8913-71CEFF57B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15" y="5961294"/>
            <a:ext cx="1108085" cy="3351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88D0-D34A-4D89-86D1-7E6082A2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0" y="1524000"/>
            <a:ext cx="10944000" cy="4772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3061F6-2EBA-4CD5-9E31-D2A91B6CB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1348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– Second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D6F2-918E-492A-81C2-81F0ABBCCF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00" y="2401200"/>
            <a:ext cx="10814400" cy="160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>
            <a:normAutofit/>
          </a:bodyPr>
          <a:lstStyle>
            <a:lvl1pPr algn="ctr">
              <a:defRPr sz="7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E3FC7-2E4B-4EA9-8808-89F25F014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00" y="4680000"/>
            <a:ext cx="108144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E8E2C3-52D6-4305-B968-5ACDC30A06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" y="522238"/>
            <a:ext cx="1620000" cy="4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3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892C-B556-4EB7-A5C9-48750AD00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200" y="619200"/>
            <a:ext cx="10944000" cy="6408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88D0-D34A-4D89-86D1-7E6082A2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0" y="1524000"/>
            <a:ext cx="5187240" cy="4772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534519E9-296D-41D1-A83C-F841662EB4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1" y="1524000"/>
            <a:ext cx="5467199" cy="477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illustrative </a:t>
            </a:r>
            <a:r>
              <a:rPr lang="en-US" noProof="0" dirty="0" err="1"/>
              <a:t>iamge</a:t>
            </a:r>
            <a:r>
              <a:rPr lang="en-US" noProof="0" dirty="0"/>
              <a:t> </a:t>
            </a:r>
            <a:br>
              <a:rPr lang="en-US" noProof="0" dirty="0"/>
            </a:br>
            <a:r>
              <a:rPr lang="en-US" noProof="0" dirty="0"/>
              <a:t>In case of informative picture, e.g. graph use different layout</a:t>
            </a:r>
          </a:p>
        </p:txBody>
      </p:sp>
    </p:spTree>
    <p:extLst>
      <p:ext uri="{BB962C8B-B14F-4D97-AF65-F5344CB8AC3E}">
        <p14:creationId xmlns:p14="http://schemas.microsoft.com/office/powerpoint/2010/main" val="194591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892C-B556-4EB7-A5C9-48750AD00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200" y="619200"/>
            <a:ext cx="7023005" cy="6408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88D0-D34A-4D89-86D1-7E6082A2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0" y="1524000"/>
            <a:ext cx="7023005" cy="4772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B4A726C-758A-49ED-9942-1C52540774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61405" y="0"/>
            <a:ext cx="3930595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illustrative</a:t>
            </a:r>
            <a:r>
              <a:rPr lang="cs-CZ" dirty="0"/>
              <a:t> </a:t>
            </a:r>
            <a:r>
              <a:rPr lang="cs-CZ" dirty="0" err="1"/>
              <a:t>iamge</a:t>
            </a:r>
            <a:r>
              <a:rPr lang="en-US" dirty="0"/>
              <a:t> </a:t>
            </a:r>
            <a:br>
              <a:rPr lang="cs-CZ" dirty="0"/>
            </a:br>
            <a:r>
              <a:rPr lang="cs-CZ" dirty="0"/>
              <a:t>In case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informative</a:t>
            </a:r>
            <a:r>
              <a:rPr lang="cs-CZ" dirty="0"/>
              <a:t> </a:t>
            </a:r>
            <a:r>
              <a:rPr lang="cs-CZ" dirty="0" err="1"/>
              <a:t>picture</a:t>
            </a:r>
            <a:r>
              <a:rPr lang="cs-CZ" dirty="0"/>
              <a:t>,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graph</a:t>
            </a:r>
            <a:r>
              <a:rPr lang="cs-CZ" dirty="0"/>
              <a:t> use </a:t>
            </a:r>
            <a:r>
              <a:rPr lang="cs-CZ" dirty="0" err="1"/>
              <a:t>different</a:t>
            </a:r>
            <a:r>
              <a:rPr lang="cs-CZ" dirty="0"/>
              <a:t> layout</a:t>
            </a:r>
          </a:p>
        </p:txBody>
      </p:sp>
    </p:spTree>
    <p:extLst>
      <p:ext uri="{BB962C8B-B14F-4D97-AF65-F5344CB8AC3E}">
        <p14:creationId xmlns:p14="http://schemas.microsoft.com/office/powerpoint/2010/main" val="189551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C203FD-D63E-4632-915F-E61B70A1D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0" y="619200"/>
            <a:ext cx="10944000" cy="56772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E3C3C4-2242-4800-8F78-885ADB18FE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15" y="5961294"/>
            <a:ext cx="1108085" cy="3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7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88D0-D34A-4D89-86D1-7E6082A2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A892C-B556-4EB7-A5C9-48750AD00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033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E25C-5F29-4372-9EA6-1A72A2F38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200" y="1709738"/>
            <a:ext cx="109440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section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66983-5F67-4ECB-839A-7F44F19C8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200" y="4589463"/>
            <a:ext cx="109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5FE8FC-0AC0-4A9E-B5A1-D88E43E93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" y="522238"/>
            <a:ext cx="1620000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3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CDCB-AAD3-441A-B4BC-F363FAC0E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E2ED7-2383-4C5A-8E2B-8FFBC6693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200" y="1567543"/>
            <a:ext cx="5220000" cy="4609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EDF5E-B476-4672-A9D2-073DCD807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657" y="1567543"/>
            <a:ext cx="5220000" cy="4609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88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1212DC-40C1-4D87-8776-7DF82955F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619200"/>
            <a:ext cx="10944000" cy="64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25A27-960F-42A9-9592-CC34AAB85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200" y="1524000"/>
            <a:ext cx="10944000" cy="477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051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5" r:id="rId4"/>
    <p:sldLayoutId id="2147483664" r:id="rId5"/>
    <p:sldLayoutId id="2147483663" r:id="rId6"/>
    <p:sldLayoutId id="2147483660" r:id="rId7"/>
    <p:sldLayoutId id="2147483651" r:id="rId8"/>
    <p:sldLayoutId id="2147483652" r:id="rId9"/>
    <p:sldLayoutId id="2147483666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05A2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05A2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05A2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05A2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05A2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4EDE1106-3B34-4744-980D-5A0B0ECE1B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Documenting in Scrum:</a:t>
            </a:r>
            <a:br>
              <a:rPr lang="en-US" dirty="0"/>
            </a:br>
            <a:r>
              <a:rPr lang="en-US" sz="4900" dirty="0"/>
              <a:t>Is there a better way?</a:t>
            </a:r>
            <a:endParaRPr lang="cs-CZ" sz="4900" dirty="0"/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0C5E16B0-123E-475F-8087-811F33110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00" y="4723003"/>
            <a:ext cx="10814400" cy="1605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Martina </a:t>
            </a:r>
            <a:r>
              <a:rPr lang="en-US" sz="2800" dirty="0" err="1"/>
              <a:t>Farka</a:t>
            </a:r>
            <a:r>
              <a:rPr lang="cs-CZ" sz="2800" dirty="0" err="1"/>
              <a:t>šová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00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DF15C5-CBF4-43E2-BB2B-05D5EB45A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time on what’s really important</a:t>
            </a:r>
          </a:p>
          <a:p>
            <a:pPr lvl="1"/>
            <a:r>
              <a:rPr lang="en-US" dirty="0"/>
              <a:t>Implementing our own projects</a:t>
            </a:r>
          </a:p>
          <a:p>
            <a:r>
              <a:rPr lang="en-US" dirty="0"/>
              <a:t>Not wasting time on dev-focused meetings</a:t>
            </a:r>
          </a:p>
          <a:p>
            <a:r>
              <a:rPr lang="en-US" dirty="0"/>
              <a:t>Scenario-oriented documentation</a:t>
            </a:r>
          </a:p>
          <a:p>
            <a:r>
              <a:rPr lang="en-US" dirty="0"/>
              <a:t>Devs helping with the feature-related docs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B72AD5-FAA5-4A25-9276-EC131D05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Long-term benefits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22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A20E37-EEA1-43F9-8982-909CECF55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00" y="2401200"/>
            <a:ext cx="10814400" cy="1605600"/>
          </a:xfrm>
        </p:spPr>
        <p:txBody>
          <a:bodyPr anchor="ctr">
            <a:normAutofit fontScale="90000"/>
          </a:bodyPr>
          <a:lstStyle/>
          <a:p>
            <a:r>
              <a:rPr lang="en-US" sz="6700" dirty="0"/>
              <a:t>Thank you for your attention!</a:t>
            </a:r>
            <a:endParaRPr lang="cs-CZ" sz="67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85CB4D-94A3-44BC-AB3B-9FA7CDBE6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00" y="4680000"/>
            <a:ext cx="108144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hape&#10;&#10;Description automatically generated">
            <a:extLst>
              <a:ext uri="{FF2B5EF4-FFF2-40B4-BE49-F238E27FC236}">
                <a16:creationId xmlns:a16="http://schemas.microsoft.com/office/drawing/2014/main" id="{23087FB1-9C2C-4979-BBC9-C69A9F3F0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30" y="1524000"/>
            <a:ext cx="9789540" cy="4772400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45841CB-4F27-4313-9E4B-58AA7CFB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619200"/>
            <a:ext cx="10944000" cy="640800"/>
          </a:xfrm>
        </p:spPr>
        <p:txBody>
          <a:bodyPr anchor="ctr">
            <a:normAutofit/>
          </a:bodyPr>
          <a:lstStyle/>
          <a:p>
            <a:r>
              <a:rPr lang="en-US" sz="3700"/>
              <a:t>The role of a Content Developer</a:t>
            </a:r>
            <a:endParaRPr lang="cs-CZ" sz="3700"/>
          </a:p>
        </p:txBody>
      </p:sp>
    </p:spTree>
    <p:extLst>
      <p:ext uri="{BB962C8B-B14F-4D97-AF65-F5344CB8AC3E}">
        <p14:creationId xmlns:p14="http://schemas.microsoft.com/office/powerpoint/2010/main" val="271514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nfused person">
            <a:extLst>
              <a:ext uri="{FF2B5EF4-FFF2-40B4-BE49-F238E27FC236}">
                <a16:creationId xmlns:a16="http://schemas.microsoft.com/office/drawing/2014/main" id="{1655F70B-E551-4262-96B0-55D9A0BD9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8609" y="2971800"/>
            <a:ext cx="914400" cy="9144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9F96B76-C12C-42B6-966C-3E28E6F81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Being part of the Scrum team…</a:t>
            </a:r>
            <a:endParaRPr lang="cs-CZ" dirty="0"/>
          </a:p>
        </p:txBody>
      </p:sp>
      <p:pic>
        <p:nvPicPr>
          <p:cNvPr id="7" name="Graphic 6" descr="Group of men">
            <a:extLst>
              <a:ext uri="{FF2B5EF4-FFF2-40B4-BE49-F238E27FC236}">
                <a16:creationId xmlns:a16="http://schemas.microsoft.com/office/drawing/2014/main" id="{8ED799B9-D985-44BB-B64C-8033C1ABE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4349" y="2514600"/>
            <a:ext cx="914400" cy="914400"/>
          </a:xfrm>
          <a:prstGeom prst="rect">
            <a:avLst/>
          </a:prstGeom>
        </p:spPr>
      </p:pic>
      <p:pic>
        <p:nvPicPr>
          <p:cNvPr id="8" name="Graphic 7" descr="Group of men">
            <a:extLst>
              <a:ext uri="{FF2B5EF4-FFF2-40B4-BE49-F238E27FC236}">
                <a16:creationId xmlns:a16="http://schemas.microsoft.com/office/drawing/2014/main" id="{F1D404BD-E121-43FF-B3D1-88CCA0AA9A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1287" y="3505200"/>
            <a:ext cx="914400" cy="914400"/>
          </a:xfrm>
          <a:prstGeom prst="rect">
            <a:avLst/>
          </a:prstGeom>
        </p:spPr>
      </p:pic>
      <p:pic>
        <p:nvPicPr>
          <p:cNvPr id="10" name="Graphic 9" descr="Customer review">
            <a:extLst>
              <a:ext uri="{FF2B5EF4-FFF2-40B4-BE49-F238E27FC236}">
                <a16:creationId xmlns:a16="http://schemas.microsoft.com/office/drawing/2014/main" id="{1C46FFBE-A5C5-415A-A091-4AC0053373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33965" y="3009900"/>
            <a:ext cx="914400" cy="914400"/>
          </a:xfrm>
          <a:prstGeom prst="rect">
            <a:avLst/>
          </a:prstGeom>
        </p:spPr>
      </p:pic>
      <p:sp>
        <p:nvSpPr>
          <p:cNvPr id="11" name="Plus Sign 10">
            <a:extLst>
              <a:ext uri="{FF2B5EF4-FFF2-40B4-BE49-F238E27FC236}">
                <a16:creationId xmlns:a16="http://schemas.microsoft.com/office/drawing/2014/main" id="{9C338459-4D69-4712-90AB-41F287BDAF96}"/>
              </a:ext>
            </a:extLst>
          </p:cNvPr>
          <p:cNvSpPr/>
          <p:nvPr/>
        </p:nvSpPr>
        <p:spPr>
          <a:xfrm>
            <a:off x="2222219" y="297180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quals 11">
            <a:extLst>
              <a:ext uri="{FF2B5EF4-FFF2-40B4-BE49-F238E27FC236}">
                <a16:creationId xmlns:a16="http://schemas.microsoft.com/office/drawing/2014/main" id="{4034AAF7-0680-4784-BB77-3226F121061B}"/>
              </a:ext>
            </a:extLst>
          </p:cNvPr>
          <p:cNvSpPr/>
          <p:nvPr/>
        </p:nvSpPr>
        <p:spPr>
          <a:xfrm>
            <a:off x="4096265" y="300990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10D7213-D2D9-4C8F-BC3E-CB2AAD192092}"/>
              </a:ext>
            </a:extLst>
          </p:cNvPr>
          <p:cNvSpPr/>
          <p:nvPr/>
        </p:nvSpPr>
        <p:spPr>
          <a:xfrm>
            <a:off x="6091200" y="32247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Graphic 13" descr="Group of men">
            <a:extLst>
              <a:ext uri="{FF2B5EF4-FFF2-40B4-BE49-F238E27FC236}">
                <a16:creationId xmlns:a16="http://schemas.microsoft.com/office/drawing/2014/main" id="{689F3DB0-F82C-473F-948E-7D745CE16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0247" y="1843757"/>
            <a:ext cx="914400" cy="914400"/>
          </a:xfrm>
          <a:prstGeom prst="rect">
            <a:avLst/>
          </a:prstGeom>
        </p:spPr>
      </p:pic>
      <p:pic>
        <p:nvPicPr>
          <p:cNvPr id="15" name="Graphic 14" descr="Group of men">
            <a:extLst>
              <a:ext uri="{FF2B5EF4-FFF2-40B4-BE49-F238E27FC236}">
                <a16:creationId xmlns:a16="http://schemas.microsoft.com/office/drawing/2014/main" id="{104216F5-6860-4C4F-87CD-66EEA299E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61182" y="1843757"/>
            <a:ext cx="914400" cy="914400"/>
          </a:xfrm>
          <a:prstGeom prst="rect">
            <a:avLst/>
          </a:prstGeom>
        </p:spPr>
      </p:pic>
      <p:pic>
        <p:nvPicPr>
          <p:cNvPr id="16" name="Graphic 15" descr="Group of men">
            <a:extLst>
              <a:ext uri="{FF2B5EF4-FFF2-40B4-BE49-F238E27FC236}">
                <a16:creationId xmlns:a16="http://schemas.microsoft.com/office/drawing/2014/main" id="{D695E035-B143-45C4-8953-504D1E1C0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73050" y="3775112"/>
            <a:ext cx="914400" cy="914400"/>
          </a:xfrm>
          <a:prstGeom prst="rect">
            <a:avLst/>
          </a:prstGeom>
        </p:spPr>
      </p:pic>
      <p:pic>
        <p:nvPicPr>
          <p:cNvPr id="17" name="Graphic 16" descr="Group of men">
            <a:extLst>
              <a:ext uri="{FF2B5EF4-FFF2-40B4-BE49-F238E27FC236}">
                <a16:creationId xmlns:a16="http://schemas.microsoft.com/office/drawing/2014/main" id="{FF8373FD-2947-4689-AB54-752250158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1560" y="3775112"/>
            <a:ext cx="914400" cy="914400"/>
          </a:xfrm>
          <a:prstGeom prst="rect">
            <a:avLst/>
          </a:prstGeom>
        </p:spPr>
      </p:pic>
      <p:pic>
        <p:nvPicPr>
          <p:cNvPr id="19" name="Graphic 18" descr="Walk">
            <a:extLst>
              <a:ext uri="{FF2B5EF4-FFF2-40B4-BE49-F238E27FC236}">
                <a16:creationId xmlns:a16="http://schemas.microsoft.com/office/drawing/2014/main" id="{DE663A56-2E36-4CB0-8BD7-2DBC4886E7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15972" y="2996314"/>
            <a:ext cx="914400" cy="914400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0F221093-412C-4D53-8C2C-767A016DFE6C}"/>
              </a:ext>
            </a:extLst>
          </p:cNvPr>
          <p:cNvSpPr/>
          <p:nvPr/>
        </p:nvSpPr>
        <p:spPr>
          <a:xfrm rot="19085170">
            <a:off x="8103022" y="27035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C0D2C84-9B72-4BE4-9005-7AF4EAAA176C}"/>
              </a:ext>
            </a:extLst>
          </p:cNvPr>
          <p:cNvSpPr/>
          <p:nvPr/>
        </p:nvSpPr>
        <p:spPr>
          <a:xfrm rot="2319765">
            <a:off x="8145153" y="35661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Graphic 22" descr="Thought bubble">
            <a:extLst>
              <a:ext uri="{FF2B5EF4-FFF2-40B4-BE49-F238E27FC236}">
                <a16:creationId xmlns:a16="http://schemas.microsoft.com/office/drawing/2014/main" id="{05E2A7A1-12D5-4C99-A066-B42D5B33C8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06986" y="22141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CD3FBC-067F-4849-A208-0EFF8D189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14" y="1524000"/>
            <a:ext cx="10944000" cy="4772400"/>
          </a:xfrm>
        </p:spPr>
        <p:txBody>
          <a:bodyPr/>
          <a:lstStyle/>
          <a:p>
            <a:r>
              <a:rPr lang="en-US" dirty="0"/>
              <a:t>Not an equal member of the team</a:t>
            </a:r>
          </a:p>
          <a:p>
            <a:r>
              <a:rPr lang="en-US" dirty="0"/>
              <a:t>90/10 meetings</a:t>
            </a:r>
            <a:endParaRPr lang="sk-SK" dirty="0"/>
          </a:p>
          <a:p>
            <a:r>
              <a:rPr lang="en-US" dirty="0"/>
              <a:t>Tasks missing some details</a:t>
            </a:r>
          </a:p>
          <a:p>
            <a:r>
              <a:rPr lang="en-US" dirty="0"/>
              <a:t>Doc tasks excluded from the sprint scope</a:t>
            </a:r>
          </a:p>
          <a:p>
            <a:r>
              <a:rPr lang="en-US" dirty="0"/>
              <a:t>Releasing docs the same day as the feature</a:t>
            </a:r>
          </a:p>
          <a:p>
            <a:r>
              <a:rPr lang="en-US" dirty="0"/>
              <a:t>Feature-centered docs</a:t>
            </a: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C550A-7F6E-4852-8D59-452162B6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cloud on the horizon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57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A067E5-CDB8-4374-A5D3-A23D1FAA7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experimental team</a:t>
            </a:r>
          </a:p>
          <a:p>
            <a:r>
              <a:rPr lang="en-US" dirty="0"/>
              <a:t>Introducing PDP 2.0</a:t>
            </a:r>
          </a:p>
          <a:p>
            <a:pPr lvl="1"/>
            <a:r>
              <a:rPr lang="en-US" dirty="0"/>
              <a:t>Faster delivery to customers</a:t>
            </a:r>
          </a:p>
          <a:p>
            <a:pPr lvl="1"/>
            <a:r>
              <a:rPr lang="en-US" dirty="0"/>
              <a:t>Assigned product area</a:t>
            </a:r>
          </a:p>
          <a:p>
            <a:pPr lvl="1"/>
            <a:r>
              <a:rPr lang="en-US" dirty="0"/>
              <a:t>Smaller dev teams</a:t>
            </a:r>
          </a:p>
          <a:p>
            <a:pPr lvl="1"/>
            <a:r>
              <a:rPr lang="en-US" dirty="0"/>
              <a:t>Specialist roles</a:t>
            </a: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A478B3-1D93-4377-96ED-2101CC109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all started as an experiment…</a:t>
            </a:r>
            <a:endParaRPr lang="cs-CZ" dirty="0"/>
          </a:p>
        </p:txBody>
      </p:sp>
      <p:pic>
        <p:nvPicPr>
          <p:cNvPr id="6" name="Picture 5" descr="A picture containing table, indoor, sitting, glass&#10;&#10;Description automatically generated">
            <a:extLst>
              <a:ext uri="{FF2B5EF4-FFF2-40B4-BE49-F238E27FC236}">
                <a16:creationId xmlns:a16="http://schemas.microsoft.com/office/drawing/2014/main" id="{FA74E360-76CD-4406-B2DD-C0FF5FD85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"/>
          <a:stretch/>
        </p:blipFill>
        <p:spPr>
          <a:xfrm>
            <a:off x="5437402" y="1556657"/>
            <a:ext cx="6367997" cy="3635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84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AE338280-A456-4F87-B613-0E912A12E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57536" y="1401085"/>
            <a:ext cx="8257321" cy="4397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CF20EFB-36D6-4019-9130-5F02EB90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619200"/>
            <a:ext cx="10944000" cy="640800"/>
          </a:xfrm>
        </p:spPr>
        <p:txBody>
          <a:bodyPr anchor="ctr">
            <a:normAutofit/>
          </a:bodyPr>
          <a:lstStyle/>
          <a:p>
            <a:r>
              <a:rPr lang="en-US" sz="3700"/>
              <a:t>When change is difficult</a:t>
            </a:r>
            <a:endParaRPr lang="cs-CZ" sz="3700"/>
          </a:p>
        </p:txBody>
      </p:sp>
    </p:spTree>
    <p:extLst>
      <p:ext uri="{BB962C8B-B14F-4D97-AF65-F5344CB8AC3E}">
        <p14:creationId xmlns:p14="http://schemas.microsoft.com/office/powerpoint/2010/main" val="330494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43DBD3-31E8-42B7-8336-C3EEE31F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619200"/>
            <a:ext cx="10944000" cy="640800"/>
          </a:xfrm>
        </p:spPr>
        <p:txBody>
          <a:bodyPr anchor="ctr">
            <a:normAutofit/>
          </a:bodyPr>
          <a:lstStyle/>
          <a:p>
            <a:r>
              <a:rPr lang="en-US" sz="3700" err="1"/>
              <a:t>Before&amp;After</a:t>
            </a:r>
            <a:r>
              <a:rPr lang="en-US" sz="3700"/>
              <a:t>: PDP 2.0 in our team</a:t>
            </a:r>
            <a:endParaRPr lang="cs-CZ" sz="370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37BD7152-445F-48F3-B23A-291C33508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285957"/>
              </p:ext>
            </p:extLst>
          </p:nvPr>
        </p:nvGraphicFramePr>
        <p:xfrm>
          <a:off x="619200" y="1524000"/>
          <a:ext cx="10944000" cy="477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711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C42F55-97AC-4E62-897D-B23843DC9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Meetings</a:t>
            </a:r>
          </a:p>
          <a:p>
            <a:pPr lvl="1"/>
            <a:r>
              <a:rPr lang="en-US" dirty="0"/>
              <a:t>Daily, grooming and planning, sync, retrospective</a:t>
            </a:r>
          </a:p>
          <a:p>
            <a:r>
              <a:rPr lang="en-US" dirty="0"/>
              <a:t>1-week sprints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CA7C65-0873-4D9D-AB68-FE777BB3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own Scrum team</a:t>
            </a:r>
            <a:endParaRPr lang="cs-CZ" dirty="0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3D14B77-5C04-4367-A9FE-EA13824CA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42" y="2911927"/>
            <a:ext cx="7465144" cy="27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6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D6F550-3F2D-41D8-AD95-4C9F4F54C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0" y="1545771"/>
            <a:ext cx="10944000" cy="4772400"/>
          </a:xfrm>
        </p:spPr>
        <p:txBody>
          <a:bodyPr/>
          <a:lstStyle/>
          <a:p>
            <a:r>
              <a:rPr lang="en-US" dirty="0"/>
              <a:t>Docs requests vs our own projects</a:t>
            </a:r>
          </a:p>
          <a:p>
            <a:r>
              <a:rPr lang="en-US" dirty="0"/>
              <a:t>Criteria</a:t>
            </a:r>
          </a:p>
          <a:p>
            <a:pPr lvl="1"/>
            <a:r>
              <a:rPr lang="en-US" dirty="0"/>
              <a:t>Work estimate</a:t>
            </a:r>
          </a:p>
          <a:p>
            <a:pPr lvl="1"/>
            <a:r>
              <a:rPr lang="en-US" dirty="0"/>
              <a:t>Educational impact</a:t>
            </a:r>
          </a:p>
          <a:p>
            <a:pPr lvl="1"/>
            <a:r>
              <a:rPr lang="en-US" dirty="0"/>
              <a:t>User base</a:t>
            </a:r>
          </a:p>
          <a:p>
            <a:pPr lvl="1"/>
            <a:r>
              <a:rPr lang="en-US" dirty="0"/>
              <a:t>Strategy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536812-CD41-4A6F-9D8A-7D66EA42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Prioritizing JIRA tasks</a:t>
            </a:r>
            <a:endParaRPr lang="cs-CZ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E18DD90-6799-479C-AAFD-253789A3E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972" y="1545771"/>
            <a:ext cx="4288971" cy="43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6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ntico Kontent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F05A22"/>
      </a:accent1>
      <a:accent2>
        <a:srgbClr val="00AACC"/>
      </a:accent2>
      <a:accent3>
        <a:srgbClr val="F7D859"/>
      </a:accent3>
      <a:accent4>
        <a:srgbClr val="6BB36B"/>
      </a:accent4>
      <a:accent5>
        <a:srgbClr val="D71F3E"/>
      </a:accent5>
      <a:accent6>
        <a:srgbClr val="0B4FE6"/>
      </a:accent6>
      <a:hlink>
        <a:srgbClr val="F05A22"/>
      </a:hlink>
      <a:folHlink>
        <a:srgbClr val="A03903"/>
      </a:folHlink>
    </a:clrScheme>
    <a:fontScheme name="Kentico">
      <a:majorFont>
        <a:latin typeface="GT Walsheim Bold"/>
        <a:ea typeface=""/>
        <a:cs typeface=""/>
      </a:majorFont>
      <a:minorFont>
        <a:latin typeface="GT Walshei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k-official-presentation-template.potx" id="{64E0ECF6-D283-4D6E-8AFF-EF798777628F}" vid="{3A3A94A7-FEE2-413C-8CF2-49AB3A372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9A310D8B8F64CA57172FDD75E8DB0" ma:contentTypeVersion="10" ma:contentTypeDescription="Create a new document." ma:contentTypeScope="" ma:versionID="33bd7962d01bd02b6d963ed69d95b15e">
  <xsd:schema xmlns:xsd="http://www.w3.org/2001/XMLSchema" xmlns:xs="http://www.w3.org/2001/XMLSchema" xmlns:p="http://schemas.microsoft.com/office/2006/metadata/properties" xmlns:ns2="4c12bf71-60fe-4064-a7d7-3d82f4f3a952" xmlns:ns3="608560d7-811c-4572-b925-89c572f816e8" targetNamespace="http://schemas.microsoft.com/office/2006/metadata/properties" ma:root="true" ma:fieldsID="cb7d4f949cca0fe9a8edafe106cf92d3" ns2:_="" ns3:_="">
    <xsd:import namespace="4c12bf71-60fe-4064-a7d7-3d82f4f3a952"/>
    <xsd:import namespace="608560d7-811c-4572-b925-89c572f816e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2bf71-60fe-4064-a7d7-3d82f4f3a9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560d7-811c-4572-b925-89c572f816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53D447-CFA3-4869-8C08-FAC5C76AFC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24E5E3-8057-453F-B407-0A8CAE1AA2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12bf71-60fe-4064-a7d7-3d82f4f3a952"/>
    <ds:schemaRef ds:uri="608560d7-811c-4572-b925-89c572f816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2AD905-920F-4E4D-9A71-75BCA48622EF}">
  <ds:schemaRefs>
    <ds:schemaRef ds:uri="http://schemas.microsoft.com/office/2006/metadata/properties"/>
    <ds:schemaRef ds:uri="4c12bf71-60fe-4064-a7d7-3d82f4f3a952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608560d7-811c-4572-b925-89c572f816e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187</Words>
  <Application>Microsoft Office PowerPoint</Application>
  <PresentationFormat>Widescreen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GT Walsheim Medium</vt:lpstr>
      <vt:lpstr>Arial</vt:lpstr>
      <vt:lpstr>GT Walsheim Bold</vt:lpstr>
      <vt:lpstr>Calibri</vt:lpstr>
      <vt:lpstr>GT Walsheim</vt:lpstr>
      <vt:lpstr>Office Theme</vt:lpstr>
      <vt:lpstr>Documenting in Scrum: Is there a better way?</vt:lpstr>
      <vt:lpstr>The role of a Content Developer</vt:lpstr>
      <vt:lpstr>Being part of the Scrum team…</vt:lpstr>
      <vt:lpstr>A cloud on the horizon</vt:lpstr>
      <vt:lpstr>It all started as an experiment…</vt:lpstr>
      <vt:lpstr>When change is difficult</vt:lpstr>
      <vt:lpstr>Before&amp;After: PDP 2.0 in our team</vt:lpstr>
      <vt:lpstr>Our own Scrum team</vt:lpstr>
      <vt:lpstr>Prioritizing JIRA tasks</vt:lpstr>
      <vt:lpstr>Long-term benefits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Documenting in Scrum: Is there a better way?</dc:title>
  <dc:creator>Martina Farkasova</dc:creator>
  <cp:lastModifiedBy>Martina Farkasova</cp:lastModifiedBy>
  <cp:revision>4</cp:revision>
  <dcterms:created xsi:type="dcterms:W3CDTF">2020-10-04T18:29:02Z</dcterms:created>
  <dcterms:modified xsi:type="dcterms:W3CDTF">2020-10-04T18:35:11Z</dcterms:modified>
</cp:coreProperties>
</file>