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ed Hat Text Medium"/>
      <p:regular r:id="rId16"/>
      <p:bold r:id="rId17"/>
      <p:italic r:id="rId18"/>
      <p:boldItalic r:id="rId19"/>
    </p:embeddedFont>
    <p:embeddedFont>
      <p:font typeface="Red Hat Display Medium"/>
      <p:regular r:id="rId20"/>
      <p:bold r:id="rId21"/>
      <p:italic r:id="rId22"/>
      <p:boldItalic r:id="rId23"/>
    </p:embeddedFont>
    <p:embeddedFont>
      <p:font typeface="Red Hat Display"/>
      <p:regular r:id="rId24"/>
      <p:bold r:id="rId25"/>
      <p:italic r:id="rId26"/>
      <p:boldItalic r:id="rId27"/>
    </p:embeddedFont>
    <p:embeddedFont>
      <p:font typeface="Red Hat Text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55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  <p:guide pos="5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edHatDisplayMedium-regular.fntdata"/><Relationship Id="rId22" Type="http://schemas.openxmlformats.org/officeDocument/2006/relationships/font" Target="fonts/RedHatDisplayMedium-italic.fntdata"/><Relationship Id="rId21" Type="http://schemas.openxmlformats.org/officeDocument/2006/relationships/font" Target="fonts/RedHatDisplayMedium-bold.fntdata"/><Relationship Id="rId24" Type="http://schemas.openxmlformats.org/officeDocument/2006/relationships/font" Target="fonts/RedHatDisplay-regular.fntdata"/><Relationship Id="rId23" Type="http://schemas.openxmlformats.org/officeDocument/2006/relationships/font" Target="fonts/RedHatDisplay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edHatDisplay-italic.fntdata"/><Relationship Id="rId25" Type="http://schemas.openxmlformats.org/officeDocument/2006/relationships/font" Target="fonts/RedHatDisplay-bold.fntdata"/><Relationship Id="rId28" Type="http://schemas.openxmlformats.org/officeDocument/2006/relationships/font" Target="fonts/RedHatText-regular.fntdata"/><Relationship Id="rId27" Type="http://schemas.openxmlformats.org/officeDocument/2006/relationships/font" Target="fonts/RedHat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edHatTex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edHatText-boldItalic.fntdata"/><Relationship Id="rId30" Type="http://schemas.openxmlformats.org/officeDocument/2006/relationships/font" Target="fonts/RedHatTex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edHatTextMedium-bold.fntdata"/><Relationship Id="rId16" Type="http://schemas.openxmlformats.org/officeDocument/2006/relationships/font" Target="fonts/RedHatTextMedium-regular.fntdata"/><Relationship Id="rId19" Type="http://schemas.openxmlformats.org/officeDocument/2006/relationships/font" Target="fonts/RedHatTextMedium-boldItalic.fntdata"/><Relationship Id="rId18" Type="http://schemas.openxmlformats.org/officeDocument/2006/relationships/font" Target="fonts/RedHatText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547716335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547716335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63eb69fdaf_0_1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63eb69fdaf_0_1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3a723de31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3a723de31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6445211f9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6445211f9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53a723de31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53a723de31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63dcebb4e9_1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63dcebb4e9_1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53a723de31_3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53a723de31_3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63eb69fdaf_0_1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63eb69fdaf_0_1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547716335e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547716335e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083725" y="3521825"/>
            <a:ext cx="7533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Display"/>
              <a:buNone/>
              <a:defRPr sz="28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2083875" y="1743625"/>
            <a:ext cx="7533300" cy="160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subTitle"/>
          </p:nvPr>
        </p:nvSpPr>
        <p:spPr>
          <a:xfrm>
            <a:off x="2083725" y="4605500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3" type="subTitle"/>
          </p:nvPr>
        </p:nvSpPr>
        <p:spPr>
          <a:xfrm>
            <a:off x="4471850" y="4605500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C">
  <p:cSld name="CUSTOM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111" name="Google Shape;111;p1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1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Google Shape;113;p11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14" name="Google Shape;114;p11"/>
          <p:cNvSpPr txBox="1"/>
          <p:nvPr>
            <p:ph idx="2" type="subTitle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EBEBEB"/>
                </a:solidFill>
              </a:defRPr>
            </a:lvl9pPr>
          </a:lstStyle>
          <a:p/>
        </p:txBody>
      </p:sp>
      <p:pic>
        <p:nvPicPr>
          <p:cNvPr id="115" name="Google Shape;115;p11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1"/>
          <p:cNvSpPr txBox="1"/>
          <p:nvPr>
            <p:ph idx="3" type="subTitle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ll out B">
  <p:cSld name="CUSTOM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/>
          <p:nvPr>
            <p:ph idx="1" type="subTitle"/>
          </p:nvPr>
        </p:nvSpPr>
        <p:spPr>
          <a:xfrm>
            <a:off x="9251450" y="2239588"/>
            <a:ext cx="2124300" cy="31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0" name="Google Shape;120;p12"/>
          <p:cNvSpPr txBox="1"/>
          <p:nvPr>
            <p:ph idx="2" type="subTitle"/>
          </p:nvPr>
        </p:nvSpPr>
        <p:spPr>
          <a:xfrm>
            <a:off x="9251450" y="1687025"/>
            <a:ext cx="2124300" cy="3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ed Hat Display Medium"/>
              <a:buNone/>
              <a:defRPr sz="14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500"/>
              </a:spcAft>
              <a:buSzPts val="1800"/>
              <a:buNone/>
              <a:defRPr/>
            </a:lvl9pPr>
          </a:lstStyle>
          <a:p/>
        </p:txBody>
      </p:sp>
      <p:cxnSp>
        <p:nvCxnSpPr>
          <p:cNvPr id="121" name="Google Shape;121;p1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1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2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D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type="title"/>
          </p:nvPr>
        </p:nvSpPr>
        <p:spPr>
          <a:xfrm>
            <a:off x="2076025" y="1883250"/>
            <a:ext cx="7992000" cy="307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128" name="Google Shape;128;p1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13"/>
          <p:cNvSpPr txBox="1"/>
          <p:nvPr>
            <p:ph idx="1" type="subTitle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anchorCtr="0" anchor="ctr" bIns="91425" lIns="502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3"/>
          <p:cNvCxnSpPr/>
          <p:nvPr/>
        </p:nvCxnSpPr>
        <p:spPr>
          <a:xfrm>
            <a:off x="2076025" y="1653700"/>
            <a:ext cx="1390800" cy="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1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divider">
  <p:cSld name="CUSTOM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type="title"/>
          </p:nvPr>
        </p:nvSpPr>
        <p:spPr>
          <a:xfrm>
            <a:off x="2076025" y="1883250"/>
            <a:ext cx="7992000" cy="307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35" name="Google Shape;135;p1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4"/>
          <p:cNvCxnSpPr/>
          <p:nvPr/>
        </p:nvCxnSpPr>
        <p:spPr>
          <a:xfrm>
            <a:off x="2076025" y="1653700"/>
            <a:ext cx="1390800" cy="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14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3 divider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5674100" y="1632950"/>
            <a:ext cx="5037300" cy="3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43" name="Google Shape;143;p1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15"/>
          <p:cNvSpPr txBox="1"/>
          <p:nvPr>
            <p:ph idx="1" type="subTitle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anchorCtr="0" anchor="ctr" bIns="91425" lIns="502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45" name="Google Shape;14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">
  <p:cSld name="CUSTOM_4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149" name="Google Shape;149;p16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1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16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155" name="Google Shape;155;p16"/>
          <p:cNvSpPr txBox="1"/>
          <p:nvPr>
            <p:ph idx="3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hree chevrons">
  <p:cSld name="CUSTOM_4_20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158" name="Google Shape;158;p1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1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" name="Google Shape;160;p1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7"/>
          <p:cNvSpPr/>
          <p:nvPr/>
        </p:nvSpPr>
        <p:spPr>
          <a:xfrm>
            <a:off x="3901500" y="2473638"/>
            <a:ext cx="4389000" cy="27024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7803000" y="2473650"/>
            <a:ext cx="4389000" cy="27024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0" y="2473650"/>
            <a:ext cx="4389000" cy="27024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1107150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 txBox="1"/>
          <p:nvPr>
            <p:ph idx="3" type="subTitle"/>
          </p:nvPr>
        </p:nvSpPr>
        <p:spPr>
          <a:xfrm>
            <a:off x="3901500" y="2473650"/>
            <a:ext cx="4389000" cy="2702400"/>
          </a:xfrm>
          <a:prstGeom prst="rect">
            <a:avLst/>
          </a:prstGeom>
        </p:spPr>
        <p:txBody>
          <a:bodyPr anchorCtr="0" anchor="ctr" bIns="0" lIns="1097275" spcFirstLastPara="1" rIns="457200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69" name="Google Shape;169;p17"/>
          <p:cNvSpPr txBox="1"/>
          <p:nvPr>
            <p:ph idx="4" type="subTitle"/>
          </p:nvPr>
        </p:nvSpPr>
        <p:spPr>
          <a:xfrm>
            <a:off x="0" y="2473650"/>
            <a:ext cx="4389000" cy="2702400"/>
          </a:xfrm>
          <a:prstGeom prst="rect">
            <a:avLst/>
          </a:prstGeom>
        </p:spPr>
        <p:txBody>
          <a:bodyPr anchorCtr="0" anchor="ctr" bIns="0" lIns="868675" spcFirstLastPara="1" rIns="731500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70" name="Google Shape;170;p17"/>
          <p:cNvSpPr txBox="1"/>
          <p:nvPr>
            <p:ph idx="5" type="subTitle"/>
          </p:nvPr>
        </p:nvSpPr>
        <p:spPr>
          <a:xfrm>
            <a:off x="7803000" y="2473650"/>
            <a:ext cx="4389000" cy="2702400"/>
          </a:xfrm>
          <a:prstGeom prst="rect">
            <a:avLst/>
          </a:prstGeom>
        </p:spPr>
        <p:txBody>
          <a:bodyPr anchorCtr="0" anchor="ctr" bIns="0" lIns="1097275" spcFirstLastPara="1" rIns="457200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71" name="Google Shape;171;p17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172" name="Google Shape;172;p17"/>
          <p:cNvSpPr txBox="1"/>
          <p:nvPr>
            <p:ph idx="6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wo chevrons">
  <p:cSld name="CUSTOM_4_20_1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" name="Google Shape;174;p1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1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1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7" name="Google Shape;177;p18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8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9" name="Google Shape;179;p18"/>
          <p:cNvSpPr/>
          <p:nvPr/>
        </p:nvSpPr>
        <p:spPr>
          <a:xfrm>
            <a:off x="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11071500" y="2473638"/>
            <a:ext cx="1120500" cy="27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5863800" y="2473650"/>
            <a:ext cx="6328200" cy="27024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0" y="2473650"/>
            <a:ext cx="6328200" cy="2702400"/>
          </a:xfrm>
          <a:prstGeom prst="chevron">
            <a:avLst>
              <a:gd fmla="val 2731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 txBox="1"/>
          <p:nvPr>
            <p:ph idx="2" type="subTitle"/>
          </p:nvPr>
        </p:nvSpPr>
        <p:spPr>
          <a:xfrm>
            <a:off x="0" y="2473650"/>
            <a:ext cx="6328200" cy="2702400"/>
          </a:xfrm>
          <a:prstGeom prst="rect">
            <a:avLst/>
          </a:prstGeom>
        </p:spPr>
        <p:txBody>
          <a:bodyPr anchorCtr="0" anchor="ctr" bIns="0" lIns="868675" spcFirstLastPara="1" rIns="914400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sp>
        <p:nvSpPr>
          <p:cNvPr id="184" name="Google Shape;184;p18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185" name="Google Shape;185;p18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186" name="Google Shape;186;p18"/>
          <p:cNvSpPr txBox="1"/>
          <p:nvPr>
            <p:ph idx="4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7" name="Google Shape;187;p18"/>
          <p:cNvSpPr txBox="1"/>
          <p:nvPr>
            <p:ph idx="5" type="subTitle"/>
          </p:nvPr>
        </p:nvSpPr>
        <p:spPr>
          <a:xfrm>
            <a:off x="6633000" y="2473650"/>
            <a:ext cx="6328200" cy="2702400"/>
          </a:xfrm>
          <a:prstGeom prst="rect">
            <a:avLst/>
          </a:prstGeom>
        </p:spPr>
        <p:txBody>
          <a:bodyPr anchorCtr="0" anchor="ctr" bIns="0" lIns="868675" spcFirstLastPara="1" rIns="914400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hree circles">
  <p:cSld name="CUSTOM_4_19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1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1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1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9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3525" y="2296425"/>
            <a:ext cx="8704948" cy="32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 txBox="1"/>
          <p:nvPr>
            <p:ph idx="2" type="subTitle"/>
          </p:nvPr>
        </p:nvSpPr>
        <p:spPr>
          <a:xfrm>
            <a:off x="2262374" y="2965028"/>
            <a:ext cx="2181600" cy="19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96" name="Google Shape;196;p19"/>
          <p:cNvSpPr txBox="1"/>
          <p:nvPr>
            <p:ph idx="3" type="subTitle"/>
          </p:nvPr>
        </p:nvSpPr>
        <p:spPr>
          <a:xfrm>
            <a:off x="5005265" y="2965023"/>
            <a:ext cx="2181600" cy="19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97" name="Google Shape;197;p19"/>
          <p:cNvSpPr txBox="1"/>
          <p:nvPr>
            <p:ph idx="4" type="subTitle"/>
          </p:nvPr>
        </p:nvSpPr>
        <p:spPr>
          <a:xfrm>
            <a:off x="7748157" y="2965023"/>
            <a:ext cx="2181600" cy="19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98" name="Google Shape;198;p19"/>
          <p:cNvSpPr txBox="1"/>
          <p:nvPr>
            <p:ph idx="5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199" name="Google Shape;199;p19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200" name="Google Shape;200;p19"/>
          <p:cNvSpPr txBox="1"/>
          <p:nvPr>
            <p:ph idx="6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blank">
  <p:cSld name="CUSTOM_4_18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203" name="Google Shape;203;p2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" name="Google Shape;205;p2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1 closing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2083725" y="3008425"/>
            <a:ext cx="4146300" cy="15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2083875" y="568625"/>
            <a:ext cx="4905000" cy="19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004" y="33835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6004" y="26917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6004" y="199983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6004" y="4075459"/>
            <a:ext cx="455950" cy="45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/>
        </p:nvSpPr>
        <p:spPr>
          <a:xfrm>
            <a:off x="7960472" y="19998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29" name="Google Shape;29;p3"/>
          <p:cNvSpPr txBox="1"/>
          <p:nvPr/>
        </p:nvSpPr>
        <p:spPr>
          <a:xfrm>
            <a:off x="7960472" y="26916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0" name="Google Shape;30;p3"/>
          <p:cNvSpPr txBox="1"/>
          <p:nvPr/>
        </p:nvSpPr>
        <p:spPr>
          <a:xfrm>
            <a:off x="7960472" y="33835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7960472" y="40753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32" name="Google Shape;32;p3"/>
          <p:cNvCxnSpPr/>
          <p:nvPr/>
        </p:nvCxnSpPr>
        <p:spPr>
          <a:xfrm rot="10800000">
            <a:off x="447775" y="50"/>
            <a:ext cx="0" cy="22827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" name="Google Shape;33;p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8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, subhead, and body">
  <p:cSld name="CUSTOM_4_17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10" name="Google Shape;210;p21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cxnSp>
        <p:nvCxnSpPr>
          <p:cNvPr id="211" name="Google Shape;211;p2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3" name="Google Shape;213;p2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4" name="Google Shape;214;p21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1"/>
          <p:cNvSpPr txBox="1"/>
          <p:nvPr>
            <p:ph idx="2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6" name="Google Shape;216;p21"/>
          <p:cNvSpPr txBox="1"/>
          <p:nvPr>
            <p:ph idx="3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1"/>
          <p:cNvSpPr txBox="1"/>
          <p:nvPr>
            <p:ph idx="4" type="body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body">
  <p:cSld name="CUSTOM_4_17_2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2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1" name="Google Shape;221;p2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2" name="Google Shape;222;p22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22"/>
          <p:cNvSpPr txBox="1"/>
          <p:nvPr>
            <p:ph idx="2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25" name="Google Shape;225;p22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226" name="Google Shape;226;p22"/>
          <p:cNvSpPr txBox="1"/>
          <p:nvPr>
            <p:ph idx="3" type="body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body">
  <p:cSld name="CUSTOM_4_17_2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229" name="Google Shape;229;p2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2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2" name="Google Shape;232;p23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3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Google Shape;234;p23"/>
          <p:cNvSpPr txBox="1"/>
          <p:nvPr>
            <p:ph idx="3" type="body"/>
          </p:nvPr>
        </p:nvSpPr>
        <p:spPr>
          <a:xfrm>
            <a:off x="2438400" y="160020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and two column body">
  <p:cSld name="CUSTOM_4_17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2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2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2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9" name="Google Shape;239;p24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24"/>
          <p:cNvSpPr txBox="1"/>
          <p:nvPr>
            <p:ph idx="2" type="body"/>
          </p:nvPr>
        </p:nvSpPr>
        <p:spPr>
          <a:xfrm>
            <a:off x="885125" y="2291177"/>
            <a:ext cx="4937700" cy="37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/>
        </p:txBody>
      </p:sp>
      <p:sp>
        <p:nvSpPr>
          <p:cNvPr id="242" name="Google Shape;242;p24"/>
          <p:cNvSpPr txBox="1"/>
          <p:nvPr>
            <p:ph idx="3" type="body"/>
          </p:nvPr>
        </p:nvSpPr>
        <p:spPr>
          <a:xfrm>
            <a:off x="6369425" y="2291175"/>
            <a:ext cx="4937700" cy="37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/>
        </p:txBody>
      </p:sp>
      <p:sp>
        <p:nvSpPr>
          <p:cNvPr id="243" name="Google Shape;243;p24"/>
          <p:cNvSpPr txBox="1"/>
          <p:nvPr>
            <p:ph idx="4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44" name="Google Shape;244;p24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245" name="Google Shape;245;p24"/>
          <p:cNvSpPr txBox="1"/>
          <p:nvPr>
            <p:ph idx="5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image and column body">
  <p:cSld name="CUSTOM_4_17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7" name="Google Shape;247;p2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" name="Google Shape;249;p2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25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2" name="Google Shape;252;p25"/>
          <p:cNvSpPr txBox="1"/>
          <p:nvPr>
            <p:ph idx="2" type="body"/>
          </p:nvPr>
        </p:nvSpPr>
        <p:spPr>
          <a:xfrm>
            <a:off x="6369425" y="2291175"/>
            <a:ext cx="4937700" cy="37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35000"/>
              </a:lnSpc>
              <a:spcBef>
                <a:spcPts val="1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3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･"/>
              <a:defRPr/>
            </a:lvl9pPr>
          </a:lstStyle>
          <a:p/>
        </p:txBody>
      </p:sp>
      <p:sp>
        <p:nvSpPr>
          <p:cNvPr id="253" name="Google Shape;253;p25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54" name="Google Shape;254;p25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255" name="Google Shape;255;p25"/>
          <p:cNvSpPr txBox="1"/>
          <p:nvPr>
            <p:ph idx="4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meline vertical">
  <p:cSld name="CUSTOM_4_16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258" name="Google Shape;258;p26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" name="Google Shape;260;p2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1" name="Google Shape;261;p26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63" name="Google Shape;263;p26"/>
          <p:cNvCxnSpPr/>
          <p:nvPr/>
        </p:nvCxnSpPr>
        <p:spPr>
          <a:xfrm>
            <a:off x="4146414" y="-7350"/>
            <a:ext cx="0" cy="6872700"/>
          </a:xfrm>
          <a:prstGeom prst="straightConnector1">
            <a:avLst/>
          </a:prstGeom>
          <a:noFill/>
          <a:ln cap="flat" cmpd="sng" w="28575">
            <a:solidFill>
              <a:srgbClr val="D5D5D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" name="Google Shape;264;p26"/>
          <p:cNvSpPr txBox="1"/>
          <p:nvPr>
            <p:ph idx="3" type="subTitle"/>
          </p:nvPr>
        </p:nvSpPr>
        <p:spPr>
          <a:xfrm>
            <a:off x="4467775" y="1832876"/>
            <a:ext cx="5115600" cy="64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265" name="Google Shape;265;p26"/>
          <p:cNvSpPr txBox="1"/>
          <p:nvPr>
            <p:ph idx="4" type="subTitle"/>
          </p:nvPr>
        </p:nvSpPr>
        <p:spPr>
          <a:xfrm>
            <a:off x="4467775" y="1441300"/>
            <a:ext cx="4538700" cy="298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66" name="Google Shape;266;p26"/>
          <p:cNvSpPr txBox="1"/>
          <p:nvPr>
            <p:ph idx="5" type="subTitle"/>
          </p:nvPr>
        </p:nvSpPr>
        <p:spPr>
          <a:xfrm>
            <a:off x="3362500" y="1832876"/>
            <a:ext cx="690000" cy="23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meline horizontal">
  <p:cSld name="CUSTOM_4_15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2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1" name="Google Shape;271;p27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3" name="Google Shape;273;p27"/>
          <p:cNvSpPr txBox="1"/>
          <p:nvPr>
            <p:ph idx="2" type="subTitle"/>
          </p:nvPr>
        </p:nvSpPr>
        <p:spPr>
          <a:xfrm>
            <a:off x="2042425" y="2497493"/>
            <a:ext cx="21069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74" name="Google Shape;274;p27"/>
          <p:cNvSpPr txBox="1"/>
          <p:nvPr>
            <p:ph idx="3" type="subTitle"/>
          </p:nvPr>
        </p:nvSpPr>
        <p:spPr>
          <a:xfrm>
            <a:off x="2042425" y="2903475"/>
            <a:ext cx="2106900" cy="67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75" name="Google Shape;275;p27"/>
          <p:cNvSpPr txBox="1"/>
          <p:nvPr>
            <p:ph idx="4" type="subTitle"/>
          </p:nvPr>
        </p:nvSpPr>
        <p:spPr>
          <a:xfrm>
            <a:off x="1596475" y="4403575"/>
            <a:ext cx="975900" cy="23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6" name="Google Shape;276;p27"/>
          <p:cNvSpPr txBox="1"/>
          <p:nvPr>
            <p:ph idx="5" type="subTitle"/>
          </p:nvPr>
        </p:nvSpPr>
        <p:spPr>
          <a:xfrm>
            <a:off x="3278975" y="3892511"/>
            <a:ext cx="975900" cy="23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77" name="Google Shape;277;p27"/>
          <p:cNvSpPr txBox="1"/>
          <p:nvPr>
            <p:ph idx="6" type="subTitle"/>
          </p:nvPr>
        </p:nvSpPr>
        <p:spPr>
          <a:xfrm>
            <a:off x="1713425" y="4752722"/>
            <a:ext cx="21069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78" name="Google Shape;278;p27"/>
          <p:cNvSpPr txBox="1"/>
          <p:nvPr>
            <p:ph idx="7" type="subTitle"/>
          </p:nvPr>
        </p:nvSpPr>
        <p:spPr>
          <a:xfrm>
            <a:off x="1713425" y="5158703"/>
            <a:ext cx="2106900" cy="67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279" name="Google Shape;279;p27"/>
          <p:cNvSpPr txBox="1"/>
          <p:nvPr>
            <p:ph idx="8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80" name="Google Shape;280;p27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281" name="Google Shape;281;p27"/>
          <p:cNvSpPr txBox="1"/>
          <p:nvPr>
            <p:ph idx="9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three callouts">
  <p:cSld name="CUSTOM_4_14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/>
          <p:nvPr>
            <p:ph idx="1" type="subTitle"/>
          </p:nvPr>
        </p:nvSpPr>
        <p:spPr>
          <a:xfrm>
            <a:off x="1008900" y="2436425"/>
            <a:ext cx="30147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4" name="Google Shape;284;p28"/>
          <p:cNvSpPr txBox="1"/>
          <p:nvPr>
            <p:ph idx="2" type="subTitle"/>
          </p:nvPr>
        </p:nvSpPr>
        <p:spPr>
          <a:xfrm>
            <a:off x="4588650" y="2436425"/>
            <a:ext cx="30147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5" name="Google Shape;285;p28"/>
          <p:cNvSpPr txBox="1"/>
          <p:nvPr>
            <p:ph idx="3" type="subTitle"/>
          </p:nvPr>
        </p:nvSpPr>
        <p:spPr>
          <a:xfrm>
            <a:off x="8168350" y="2436425"/>
            <a:ext cx="30147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86" name="Google Shape;286;p2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2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2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9" name="Google Shape;289;p28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 txBox="1"/>
          <p:nvPr>
            <p:ph idx="4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91" name="Google Shape;291;p28"/>
          <p:cNvCxnSpPr/>
          <p:nvPr/>
        </p:nvCxnSpPr>
        <p:spPr>
          <a:xfrm>
            <a:off x="4306145" y="2661025"/>
            <a:ext cx="0" cy="255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28"/>
          <p:cNvCxnSpPr/>
          <p:nvPr/>
        </p:nvCxnSpPr>
        <p:spPr>
          <a:xfrm>
            <a:off x="7885845" y="2661025"/>
            <a:ext cx="0" cy="255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93" name="Google Shape;293;p28"/>
          <p:cNvSpPr txBox="1"/>
          <p:nvPr>
            <p:ph idx="5" type="subTitle"/>
          </p:nvPr>
        </p:nvSpPr>
        <p:spPr>
          <a:xfrm>
            <a:off x="4468300" y="3677200"/>
            <a:ext cx="32553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94" name="Google Shape;294;p28"/>
          <p:cNvSpPr txBox="1"/>
          <p:nvPr>
            <p:ph idx="6" type="subTitle"/>
          </p:nvPr>
        </p:nvSpPr>
        <p:spPr>
          <a:xfrm>
            <a:off x="4468400" y="4166425"/>
            <a:ext cx="32553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295" name="Google Shape;295;p28"/>
          <p:cNvSpPr txBox="1"/>
          <p:nvPr>
            <p:ph idx="7" type="subTitle"/>
          </p:nvPr>
        </p:nvSpPr>
        <p:spPr>
          <a:xfrm>
            <a:off x="8048000" y="3677200"/>
            <a:ext cx="32553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96" name="Google Shape;296;p28"/>
          <p:cNvSpPr txBox="1"/>
          <p:nvPr>
            <p:ph idx="8" type="subTitle"/>
          </p:nvPr>
        </p:nvSpPr>
        <p:spPr>
          <a:xfrm>
            <a:off x="8048100" y="4166425"/>
            <a:ext cx="32553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297" name="Google Shape;297;p28"/>
          <p:cNvSpPr txBox="1"/>
          <p:nvPr>
            <p:ph idx="9" type="subTitle"/>
          </p:nvPr>
        </p:nvSpPr>
        <p:spPr>
          <a:xfrm>
            <a:off x="888600" y="3677200"/>
            <a:ext cx="32553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298" name="Google Shape;298;p28"/>
          <p:cNvSpPr txBox="1"/>
          <p:nvPr>
            <p:ph idx="13" type="subTitle"/>
          </p:nvPr>
        </p:nvSpPr>
        <p:spPr>
          <a:xfrm>
            <a:off x="888700" y="4166425"/>
            <a:ext cx="32553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299" name="Google Shape;299;p28"/>
          <p:cNvSpPr txBox="1"/>
          <p:nvPr>
            <p:ph idx="14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00" name="Google Shape;300;p28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301" name="Google Shape;301;p28"/>
          <p:cNvSpPr txBox="1"/>
          <p:nvPr>
            <p:ph idx="15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two callouts">
  <p:cSld name="CUSTOM_4_13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idx="1" type="subTitle"/>
          </p:nvPr>
        </p:nvSpPr>
        <p:spPr>
          <a:xfrm>
            <a:off x="4555550" y="2436425"/>
            <a:ext cx="30147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04" name="Google Shape;304;p29"/>
          <p:cNvSpPr txBox="1"/>
          <p:nvPr>
            <p:ph idx="2" type="subTitle"/>
          </p:nvPr>
        </p:nvSpPr>
        <p:spPr>
          <a:xfrm>
            <a:off x="7972925" y="2436425"/>
            <a:ext cx="3014700" cy="124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8000">
                <a:solidFill>
                  <a:schemeClr val="accen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80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305" name="Google Shape;305;p2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6" name="Google Shape;306;p2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7" name="Google Shape;307;p2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8" name="Google Shape;308;p29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9"/>
          <p:cNvSpPr txBox="1"/>
          <p:nvPr>
            <p:ph idx="3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29"/>
          <p:cNvSpPr txBox="1"/>
          <p:nvPr>
            <p:ph idx="4" type="subTitle"/>
          </p:nvPr>
        </p:nvSpPr>
        <p:spPr>
          <a:xfrm>
            <a:off x="887800" y="2596700"/>
            <a:ext cx="3182700" cy="26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cxnSp>
        <p:nvCxnSpPr>
          <p:cNvPr id="311" name="Google Shape;311;p29"/>
          <p:cNvCxnSpPr/>
          <p:nvPr/>
        </p:nvCxnSpPr>
        <p:spPr>
          <a:xfrm>
            <a:off x="7885850" y="3677350"/>
            <a:ext cx="0" cy="14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12" name="Google Shape;312;p29"/>
          <p:cNvSpPr txBox="1"/>
          <p:nvPr>
            <p:ph idx="5" type="subTitle"/>
          </p:nvPr>
        </p:nvSpPr>
        <p:spPr>
          <a:xfrm>
            <a:off x="4620750" y="3677388"/>
            <a:ext cx="29496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13" name="Google Shape;313;p29"/>
          <p:cNvSpPr txBox="1"/>
          <p:nvPr>
            <p:ph idx="6" type="subTitle"/>
          </p:nvPr>
        </p:nvSpPr>
        <p:spPr>
          <a:xfrm>
            <a:off x="4620750" y="4166613"/>
            <a:ext cx="29496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314" name="Google Shape;314;p29"/>
          <p:cNvSpPr txBox="1"/>
          <p:nvPr>
            <p:ph idx="7" type="subTitle"/>
          </p:nvPr>
        </p:nvSpPr>
        <p:spPr>
          <a:xfrm>
            <a:off x="8051175" y="3677388"/>
            <a:ext cx="29496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15" name="Google Shape;315;p29"/>
          <p:cNvSpPr txBox="1"/>
          <p:nvPr>
            <p:ph idx="8" type="subTitle"/>
          </p:nvPr>
        </p:nvSpPr>
        <p:spPr>
          <a:xfrm>
            <a:off x="8051175" y="4166613"/>
            <a:ext cx="29496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316" name="Google Shape;316;p29"/>
          <p:cNvSpPr txBox="1"/>
          <p:nvPr>
            <p:ph idx="9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17" name="Google Shape;317;p29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318" name="Google Shape;318;p29"/>
          <p:cNvSpPr txBox="1"/>
          <p:nvPr>
            <p:ph idx="13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two pies">
  <p:cSld name="CUSTOM_4_12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3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3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3" name="Google Shape;323;p30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0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325" name="Google Shape;325;p30"/>
          <p:cNvCxnSpPr/>
          <p:nvPr/>
        </p:nvCxnSpPr>
        <p:spPr>
          <a:xfrm>
            <a:off x="7885850" y="4439350"/>
            <a:ext cx="0" cy="140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26" name="Google Shape;326;p30"/>
          <p:cNvSpPr txBox="1"/>
          <p:nvPr>
            <p:ph idx="2" type="subTitle"/>
          </p:nvPr>
        </p:nvSpPr>
        <p:spPr>
          <a:xfrm>
            <a:off x="887800" y="2596700"/>
            <a:ext cx="3182700" cy="26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327" name="Google Shape;327;p30"/>
          <p:cNvSpPr txBox="1"/>
          <p:nvPr>
            <p:ph idx="3" type="subTitle"/>
          </p:nvPr>
        </p:nvSpPr>
        <p:spPr>
          <a:xfrm>
            <a:off x="4620750" y="4439350"/>
            <a:ext cx="29496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28" name="Google Shape;328;p30"/>
          <p:cNvSpPr txBox="1"/>
          <p:nvPr>
            <p:ph idx="4" type="subTitle"/>
          </p:nvPr>
        </p:nvSpPr>
        <p:spPr>
          <a:xfrm>
            <a:off x="4620750" y="4928575"/>
            <a:ext cx="29496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329" name="Google Shape;329;p30"/>
          <p:cNvSpPr txBox="1"/>
          <p:nvPr>
            <p:ph idx="5" type="subTitle"/>
          </p:nvPr>
        </p:nvSpPr>
        <p:spPr>
          <a:xfrm>
            <a:off x="8051175" y="4439350"/>
            <a:ext cx="29496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30" name="Google Shape;330;p30"/>
          <p:cNvSpPr txBox="1"/>
          <p:nvPr>
            <p:ph idx="6" type="subTitle"/>
          </p:nvPr>
        </p:nvSpPr>
        <p:spPr>
          <a:xfrm>
            <a:off x="8051175" y="4928575"/>
            <a:ext cx="29496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331" name="Google Shape;331;p30"/>
          <p:cNvSpPr txBox="1"/>
          <p:nvPr>
            <p:ph idx="7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32" name="Google Shape;332;p30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333" name="Google Shape;333;p30"/>
          <p:cNvSpPr txBox="1"/>
          <p:nvPr>
            <p:ph idx="8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Title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" type="subTitle"/>
          </p:nvPr>
        </p:nvSpPr>
        <p:spPr>
          <a:xfrm>
            <a:off x="2083725" y="3521825"/>
            <a:ext cx="7533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Display"/>
              <a:buNone/>
              <a:defRPr sz="28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2083875" y="1743625"/>
            <a:ext cx="7533300" cy="160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2" type="subTitle"/>
          </p:nvPr>
        </p:nvSpPr>
        <p:spPr>
          <a:xfrm>
            <a:off x="2083725" y="4605500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3" type="subTitle"/>
          </p:nvPr>
        </p:nvSpPr>
        <p:spPr>
          <a:xfrm>
            <a:off x="4471850" y="4605500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 Medium"/>
              <a:buNone/>
              <a:defRPr sz="1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Display Medium"/>
              <a:buNone/>
              <a:defRPr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large pie">
  <p:cSld name="CUSTOM_4_1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5" name="Google Shape;335;p3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3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8" name="Google Shape;338;p31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0" name="Google Shape;340;p31"/>
          <p:cNvSpPr txBox="1"/>
          <p:nvPr>
            <p:ph idx="2" type="subTitle"/>
          </p:nvPr>
        </p:nvSpPr>
        <p:spPr>
          <a:xfrm>
            <a:off x="887800" y="2596700"/>
            <a:ext cx="3182700" cy="26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341" name="Google Shape;341;p31"/>
          <p:cNvSpPr txBox="1"/>
          <p:nvPr>
            <p:ph idx="3" type="subTitle"/>
          </p:nvPr>
        </p:nvSpPr>
        <p:spPr>
          <a:xfrm>
            <a:off x="9078238" y="3048425"/>
            <a:ext cx="9144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9pPr>
          </a:lstStyle>
          <a:p/>
        </p:txBody>
      </p:sp>
      <p:sp>
        <p:nvSpPr>
          <p:cNvPr id="342" name="Google Shape;342;p31"/>
          <p:cNvSpPr txBox="1"/>
          <p:nvPr>
            <p:ph idx="4" type="subTitle"/>
          </p:nvPr>
        </p:nvSpPr>
        <p:spPr>
          <a:xfrm>
            <a:off x="10284513" y="3048425"/>
            <a:ext cx="9144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9pPr>
          </a:lstStyle>
          <a:p/>
        </p:txBody>
      </p:sp>
      <p:sp>
        <p:nvSpPr>
          <p:cNvPr id="343" name="Google Shape;343;p31"/>
          <p:cNvSpPr txBox="1"/>
          <p:nvPr>
            <p:ph idx="5" type="subTitle"/>
          </p:nvPr>
        </p:nvSpPr>
        <p:spPr>
          <a:xfrm>
            <a:off x="9078238" y="3841627"/>
            <a:ext cx="9144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9pPr>
          </a:lstStyle>
          <a:p/>
        </p:txBody>
      </p:sp>
      <p:sp>
        <p:nvSpPr>
          <p:cNvPr id="344" name="Google Shape;344;p31"/>
          <p:cNvSpPr txBox="1"/>
          <p:nvPr>
            <p:ph idx="6" type="subTitle"/>
          </p:nvPr>
        </p:nvSpPr>
        <p:spPr>
          <a:xfrm>
            <a:off x="10284513" y="3841627"/>
            <a:ext cx="9144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9pPr>
          </a:lstStyle>
          <a:p/>
        </p:txBody>
      </p:sp>
      <p:sp>
        <p:nvSpPr>
          <p:cNvPr id="345" name="Google Shape;345;p31"/>
          <p:cNvSpPr txBox="1"/>
          <p:nvPr>
            <p:ph idx="7" type="subTitle"/>
          </p:nvPr>
        </p:nvSpPr>
        <p:spPr>
          <a:xfrm>
            <a:off x="9078238" y="4603527"/>
            <a:ext cx="9144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9pPr>
          </a:lstStyle>
          <a:p/>
        </p:txBody>
      </p:sp>
      <p:sp>
        <p:nvSpPr>
          <p:cNvPr id="346" name="Google Shape;346;p31"/>
          <p:cNvSpPr txBox="1"/>
          <p:nvPr>
            <p:ph idx="8" type="subTitle"/>
          </p:nvPr>
        </p:nvSpPr>
        <p:spPr>
          <a:xfrm>
            <a:off x="10284513" y="4603527"/>
            <a:ext cx="914400" cy="5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000"/>
            </a:lvl9pPr>
          </a:lstStyle>
          <a:p/>
        </p:txBody>
      </p:sp>
      <p:sp>
        <p:nvSpPr>
          <p:cNvPr id="347" name="Google Shape;347;p31"/>
          <p:cNvSpPr txBox="1"/>
          <p:nvPr>
            <p:ph idx="9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48" name="Google Shape;348;p31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349" name="Google Shape;349;p31"/>
          <p:cNvSpPr txBox="1"/>
          <p:nvPr>
            <p:ph idx="13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data percentage bars">
  <p:cSld name="CUSTOM_4_10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3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4" name="Google Shape;354;p32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6" name="Google Shape;356;p32"/>
          <p:cNvSpPr txBox="1"/>
          <p:nvPr>
            <p:ph idx="2" type="subTitle"/>
          </p:nvPr>
        </p:nvSpPr>
        <p:spPr>
          <a:xfrm>
            <a:off x="8048050" y="2898600"/>
            <a:ext cx="3410400" cy="7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7" name="Google Shape;357;p32"/>
          <p:cNvSpPr txBox="1"/>
          <p:nvPr>
            <p:ph idx="3" type="subTitle"/>
          </p:nvPr>
        </p:nvSpPr>
        <p:spPr>
          <a:xfrm>
            <a:off x="8048050" y="2540600"/>
            <a:ext cx="3410400" cy="33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58" name="Google Shape;358;p32"/>
          <p:cNvSpPr txBox="1"/>
          <p:nvPr>
            <p:ph idx="4" type="subTitle"/>
          </p:nvPr>
        </p:nvSpPr>
        <p:spPr>
          <a:xfrm>
            <a:off x="8048050" y="4676800"/>
            <a:ext cx="3410400" cy="71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359" name="Google Shape;359;p32"/>
          <p:cNvSpPr txBox="1"/>
          <p:nvPr>
            <p:ph idx="5" type="subTitle"/>
          </p:nvPr>
        </p:nvSpPr>
        <p:spPr>
          <a:xfrm>
            <a:off x="8048050" y="4318800"/>
            <a:ext cx="3410400" cy="33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2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360" name="Google Shape;360;p32"/>
          <p:cNvSpPr/>
          <p:nvPr/>
        </p:nvSpPr>
        <p:spPr>
          <a:xfrm>
            <a:off x="88952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88952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2"/>
          <p:cNvSpPr/>
          <p:nvPr/>
        </p:nvSpPr>
        <p:spPr>
          <a:xfrm>
            <a:off x="88952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88952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2"/>
          <p:cNvSpPr/>
          <p:nvPr/>
        </p:nvSpPr>
        <p:spPr>
          <a:xfrm>
            <a:off x="88952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88952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88952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88952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2"/>
          <p:cNvSpPr/>
          <p:nvPr/>
        </p:nvSpPr>
        <p:spPr>
          <a:xfrm>
            <a:off x="88952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2"/>
          <p:cNvSpPr/>
          <p:nvPr/>
        </p:nvSpPr>
        <p:spPr>
          <a:xfrm>
            <a:off x="88952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2"/>
          <p:cNvSpPr/>
          <p:nvPr/>
        </p:nvSpPr>
        <p:spPr>
          <a:xfrm>
            <a:off x="158600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2"/>
          <p:cNvSpPr/>
          <p:nvPr/>
        </p:nvSpPr>
        <p:spPr>
          <a:xfrm>
            <a:off x="158600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2"/>
          <p:cNvSpPr/>
          <p:nvPr/>
        </p:nvSpPr>
        <p:spPr>
          <a:xfrm>
            <a:off x="158600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2"/>
          <p:cNvSpPr/>
          <p:nvPr/>
        </p:nvSpPr>
        <p:spPr>
          <a:xfrm>
            <a:off x="158600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2"/>
          <p:cNvSpPr/>
          <p:nvPr/>
        </p:nvSpPr>
        <p:spPr>
          <a:xfrm>
            <a:off x="158600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"/>
          <p:cNvSpPr/>
          <p:nvPr/>
        </p:nvSpPr>
        <p:spPr>
          <a:xfrm>
            <a:off x="158600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2"/>
          <p:cNvSpPr/>
          <p:nvPr/>
        </p:nvSpPr>
        <p:spPr>
          <a:xfrm>
            <a:off x="158600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2"/>
          <p:cNvSpPr/>
          <p:nvPr/>
        </p:nvSpPr>
        <p:spPr>
          <a:xfrm>
            <a:off x="158600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2"/>
          <p:cNvSpPr/>
          <p:nvPr/>
        </p:nvSpPr>
        <p:spPr>
          <a:xfrm>
            <a:off x="158600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2"/>
          <p:cNvSpPr/>
          <p:nvPr/>
        </p:nvSpPr>
        <p:spPr>
          <a:xfrm>
            <a:off x="158600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2"/>
          <p:cNvSpPr/>
          <p:nvPr/>
        </p:nvSpPr>
        <p:spPr>
          <a:xfrm>
            <a:off x="228247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2"/>
          <p:cNvSpPr/>
          <p:nvPr/>
        </p:nvSpPr>
        <p:spPr>
          <a:xfrm>
            <a:off x="228247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228247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2"/>
          <p:cNvSpPr/>
          <p:nvPr/>
        </p:nvSpPr>
        <p:spPr>
          <a:xfrm>
            <a:off x="228247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2"/>
          <p:cNvSpPr/>
          <p:nvPr/>
        </p:nvSpPr>
        <p:spPr>
          <a:xfrm>
            <a:off x="228247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"/>
          <p:cNvSpPr/>
          <p:nvPr/>
        </p:nvSpPr>
        <p:spPr>
          <a:xfrm>
            <a:off x="228247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2"/>
          <p:cNvSpPr/>
          <p:nvPr/>
        </p:nvSpPr>
        <p:spPr>
          <a:xfrm>
            <a:off x="228247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2"/>
          <p:cNvSpPr/>
          <p:nvPr/>
        </p:nvSpPr>
        <p:spPr>
          <a:xfrm>
            <a:off x="228247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2"/>
          <p:cNvSpPr/>
          <p:nvPr/>
        </p:nvSpPr>
        <p:spPr>
          <a:xfrm>
            <a:off x="228247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2"/>
          <p:cNvSpPr/>
          <p:nvPr/>
        </p:nvSpPr>
        <p:spPr>
          <a:xfrm>
            <a:off x="228247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2"/>
          <p:cNvSpPr/>
          <p:nvPr/>
        </p:nvSpPr>
        <p:spPr>
          <a:xfrm>
            <a:off x="297895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2"/>
          <p:cNvSpPr/>
          <p:nvPr/>
        </p:nvSpPr>
        <p:spPr>
          <a:xfrm>
            <a:off x="297895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2"/>
          <p:cNvSpPr/>
          <p:nvPr/>
        </p:nvSpPr>
        <p:spPr>
          <a:xfrm>
            <a:off x="297895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2"/>
          <p:cNvSpPr/>
          <p:nvPr/>
        </p:nvSpPr>
        <p:spPr>
          <a:xfrm>
            <a:off x="297895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2"/>
          <p:cNvSpPr/>
          <p:nvPr/>
        </p:nvSpPr>
        <p:spPr>
          <a:xfrm>
            <a:off x="297895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2"/>
          <p:cNvSpPr/>
          <p:nvPr/>
        </p:nvSpPr>
        <p:spPr>
          <a:xfrm>
            <a:off x="297895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2"/>
          <p:cNvSpPr/>
          <p:nvPr/>
        </p:nvSpPr>
        <p:spPr>
          <a:xfrm>
            <a:off x="297895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2"/>
          <p:cNvSpPr/>
          <p:nvPr/>
        </p:nvSpPr>
        <p:spPr>
          <a:xfrm>
            <a:off x="297895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2"/>
          <p:cNvSpPr/>
          <p:nvPr/>
        </p:nvSpPr>
        <p:spPr>
          <a:xfrm>
            <a:off x="297895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2"/>
          <p:cNvSpPr/>
          <p:nvPr/>
        </p:nvSpPr>
        <p:spPr>
          <a:xfrm>
            <a:off x="297895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2"/>
          <p:cNvSpPr/>
          <p:nvPr/>
        </p:nvSpPr>
        <p:spPr>
          <a:xfrm>
            <a:off x="367542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2"/>
          <p:cNvSpPr/>
          <p:nvPr/>
        </p:nvSpPr>
        <p:spPr>
          <a:xfrm>
            <a:off x="367542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32"/>
          <p:cNvSpPr/>
          <p:nvPr/>
        </p:nvSpPr>
        <p:spPr>
          <a:xfrm>
            <a:off x="367542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2"/>
          <p:cNvSpPr/>
          <p:nvPr/>
        </p:nvSpPr>
        <p:spPr>
          <a:xfrm>
            <a:off x="367542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2"/>
          <p:cNvSpPr/>
          <p:nvPr/>
        </p:nvSpPr>
        <p:spPr>
          <a:xfrm>
            <a:off x="367542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2"/>
          <p:cNvSpPr/>
          <p:nvPr/>
        </p:nvSpPr>
        <p:spPr>
          <a:xfrm>
            <a:off x="367542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2"/>
          <p:cNvSpPr/>
          <p:nvPr/>
        </p:nvSpPr>
        <p:spPr>
          <a:xfrm>
            <a:off x="367542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2"/>
          <p:cNvSpPr/>
          <p:nvPr/>
        </p:nvSpPr>
        <p:spPr>
          <a:xfrm>
            <a:off x="367542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2"/>
          <p:cNvSpPr/>
          <p:nvPr/>
        </p:nvSpPr>
        <p:spPr>
          <a:xfrm>
            <a:off x="367542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"/>
          <p:cNvSpPr/>
          <p:nvPr/>
        </p:nvSpPr>
        <p:spPr>
          <a:xfrm>
            <a:off x="367542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2"/>
          <p:cNvSpPr/>
          <p:nvPr/>
        </p:nvSpPr>
        <p:spPr>
          <a:xfrm>
            <a:off x="437190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2"/>
          <p:cNvSpPr/>
          <p:nvPr/>
        </p:nvSpPr>
        <p:spPr>
          <a:xfrm>
            <a:off x="437190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437190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437190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/>
          <p:nvPr/>
        </p:nvSpPr>
        <p:spPr>
          <a:xfrm>
            <a:off x="437190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2"/>
          <p:cNvSpPr/>
          <p:nvPr/>
        </p:nvSpPr>
        <p:spPr>
          <a:xfrm>
            <a:off x="437190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2"/>
          <p:cNvSpPr/>
          <p:nvPr/>
        </p:nvSpPr>
        <p:spPr>
          <a:xfrm>
            <a:off x="437190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2"/>
          <p:cNvSpPr/>
          <p:nvPr/>
        </p:nvSpPr>
        <p:spPr>
          <a:xfrm>
            <a:off x="437190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437190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437190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506837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2"/>
          <p:cNvSpPr/>
          <p:nvPr/>
        </p:nvSpPr>
        <p:spPr>
          <a:xfrm>
            <a:off x="506837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2"/>
          <p:cNvSpPr/>
          <p:nvPr/>
        </p:nvSpPr>
        <p:spPr>
          <a:xfrm>
            <a:off x="506837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2"/>
          <p:cNvSpPr/>
          <p:nvPr/>
        </p:nvSpPr>
        <p:spPr>
          <a:xfrm>
            <a:off x="506837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2"/>
          <p:cNvSpPr/>
          <p:nvPr/>
        </p:nvSpPr>
        <p:spPr>
          <a:xfrm>
            <a:off x="506837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2"/>
          <p:cNvSpPr/>
          <p:nvPr/>
        </p:nvSpPr>
        <p:spPr>
          <a:xfrm>
            <a:off x="506837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2"/>
          <p:cNvSpPr/>
          <p:nvPr/>
        </p:nvSpPr>
        <p:spPr>
          <a:xfrm>
            <a:off x="506837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2"/>
          <p:cNvSpPr/>
          <p:nvPr/>
        </p:nvSpPr>
        <p:spPr>
          <a:xfrm>
            <a:off x="506837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506837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506837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2"/>
          <p:cNvSpPr/>
          <p:nvPr/>
        </p:nvSpPr>
        <p:spPr>
          <a:xfrm>
            <a:off x="576485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2"/>
          <p:cNvSpPr/>
          <p:nvPr/>
        </p:nvSpPr>
        <p:spPr>
          <a:xfrm>
            <a:off x="576485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576485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576485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576485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2"/>
          <p:cNvSpPr/>
          <p:nvPr/>
        </p:nvSpPr>
        <p:spPr>
          <a:xfrm>
            <a:off x="576485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2"/>
          <p:cNvSpPr/>
          <p:nvPr/>
        </p:nvSpPr>
        <p:spPr>
          <a:xfrm>
            <a:off x="576485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2"/>
          <p:cNvSpPr/>
          <p:nvPr/>
        </p:nvSpPr>
        <p:spPr>
          <a:xfrm>
            <a:off x="576485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2"/>
          <p:cNvSpPr/>
          <p:nvPr/>
        </p:nvSpPr>
        <p:spPr>
          <a:xfrm>
            <a:off x="576485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2"/>
          <p:cNvSpPr/>
          <p:nvPr/>
        </p:nvSpPr>
        <p:spPr>
          <a:xfrm>
            <a:off x="576485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2"/>
          <p:cNvSpPr/>
          <p:nvPr/>
        </p:nvSpPr>
        <p:spPr>
          <a:xfrm>
            <a:off x="6461325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2"/>
          <p:cNvSpPr/>
          <p:nvPr/>
        </p:nvSpPr>
        <p:spPr>
          <a:xfrm>
            <a:off x="6461325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2"/>
          <p:cNvSpPr/>
          <p:nvPr/>
        </p:nvSpPr>
        <p:spPr>
          <a:xfrm>
            <a:off x="6461325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2"/>
          <p:cNvSpPr/>
          <p:nvPr/>
        </p:nvSpPr>
        <p:spPr>
          <a:xfrm>
            <a:off x="6461325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2"/>
          <p:cNvSpPr/>
          <p:nvPr/>
        </p:nvSpPr>
        <p:spPr>
          <a:xfrm>
            <a:off x="6461325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2"/>
          <p:cNvSpPr/>
          <p:nvPr/>
        </p:nvSpPr>
        <p:spPr>
          <a:xfrm>
            <a:off x="6461325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2"/>
          <p:cNvSpPr/>
          <p:nvPr/>
        </p:nvSpPr>
        <p:spPr>
          <a:xfrm>
            <a:off x="6461325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2"/>
          <p:cNvSpPr/>
          <p:nvPr/>
        </p:nvSpPr>
        <p:spPr>
          <a:xfrm>
            <a:off x="6461325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"/>
          <p:cNvSpPr/>
          <p:nvPr/>
        </p:nvSpPr>
        <p:spPr>
          <a:xfrm>
            <a:off x="6461325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2"/>
          <p:cNvSpPr/>
          <p:nvPr/>
        </p:nvSpPr>
        <p:spPr>
          <a:xfrm>
            <a:off x="6461325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2"/>
          <p:cNvSpPr/>
          <p:nvPr/>
        </p:nvSpPr>
        <p:spPr>
          <a:xfrm>
            <a:off x="7157800" y="25406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2"/>
          <p:cNvSpPr/>
          <p:nvPr/>
        </p:nvSpPr>
        <p:spPr>
          <a:xfrm>
            <a:off x="7157800" y="26491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2"/>
          <p:cNvSpPr/>
          <p:nvPr/>
        </p:nvSpPr>
        <p:spPr>
          <a:xfrm>
            <a:off x="7157800" y="27577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7157800" y="28663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2"/>
          <p:cNvSpPr/>
          <p:nvPr/>
        </p:nvSpPr>
        <p:spPr>
          <a:xfrm>
            <a:off x="7157800" y="29749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7157800" y="30834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7157800" y="319205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2"/>
          <p:cNvSpPr/>
          <p:nvPr/>
        </p:nvSpPr>
        <p:spPr>
          <a:xfrm>
            <a:off x="7157800" y="330062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7157800" y="3409200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7157800" y="3517775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32"/>
          <p:cNvSpPr/>
          <p:nvPr/>
        </p:nvSpPr>
        <p:spPr>
          <a:xfrm>
            <a:off x="88952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"/>
          <p:cNvSpPr/>
          <p:nvPr/>
        </p:nvSpPr>
        <p:spPr>
          <a:xfrm>
            <a:off x="88952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2"/>
          <p:cNvSpPr/>
          <p:nvPr/>
        </p:nvSpPr>
        <p:spPr>
          <a:xfrm>
            <a:off x="88952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2"/>
          <p:cNvSpPr/>
          <p:nvPr/>
        </p:nvSpPr>
        <p:spPr>
          <a:xfrm>
            <a:off x="88952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2"/>
          <p:cNvSpPr/>
          <p:nvPr/>
        </p:nvSpPr>
        <p:spPr>
          <a:xfrm>
            <a:off x="88952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2"/>
          <p:cNvSpPr/>
          <p:nvPr/>
        </p:nvSpPr>
        <p:spPr>
          <a:xfrm>
            <a:off x="88952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2"/>
          <p:cNvSpPr/>
          <p:nvPr/>
        </p:nvSpPr>
        <p:spPr>
          <a:xfrm>
            <a:off x="88952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2"/>
          <p:cNvSpPr/>
          <p:nvPr/>
        </p:nvSpPr>
        <p:spPr>
          <a:xfrm>
            <a:off x="88952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2"/>
          <p:cNvSpPr/>
          <p:nvPr/>
        </p:nvSpPr>
        <p:spPr>
          <a:xfrm>
            <a:off x="88952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2"/>
          <p:cNvSpPr/>
          <p:nvPr/>
        </p:nvSpPr>
        <p:spPr>
          <a:xfrm>
            <a:off x="88952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2"/>
          <p:cNvSpPr/>
          <p:nvPr/>
        </p:nvSpPr>
        <p:spPr>
          <a:xfrm>
            <a:off x="158600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2"/>
          <p:cNvSpPr/>
          <p:nvPr/>
        </p:nvSpPr>
        <p:spPr>
          <a:xfrm>
            <a:off x="158600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2"/>
          <p:cNvSpPr/>
          <p:nvPr/>
        </p:nvSpPr>
        <p:spPr>
          <a:xfrm>
            <a:off x="158600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2"/>
          <p:cNvSpPr/>
          <p:nvPr/>
        </p:nvSpPr>
        <p:spPr>
          <a:xfrm>
            <a:off x="158600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2"/>
          <p:cNvSpPr/>
          <p:nvPr/>
        </p:nvSpPr>
        <p:spPr>
          <a:xfrm>
            <a:off x="158600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32"/>
          <p:cNvSpPr/>
          <p:nvPr/>
        </p:nvSpPr>
        <p:spPr>
          <a:xfrm>
            <a:off x="158600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2"/>
          <p:cNvSpPr/>
          <p:nvPr/>
        </p:nvSpPr>
        <p:spPr>
          <a:xfrm>
            <a:off x="158600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2"/>
          <p:cNvSpPr/>
          <p:nvPr/>
        </p:nvSpPr>
        <p:spPr>
          <a:xfrm>
            <a:off x="158600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32"/>
          <p:cNvSpPr/>
          <p:nvPr/>
        </p:nvSpPr>
        <p:spPr>
          <a:xfrm>
            <a:off x="158600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32"/>
          <p:cNvSpPr/>
          <p:nvPr/>
        </p:nvSpPr>
        <p:spPr>
          <a:xfrm>
            <a:off x="158600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32"/>
          <p:cNvSpPr/>
          <p:nvPr/>
        </p:nvSpPr>
        <p:spPr>
          <a:xfrm>
            <a:off x="228247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32"/>
          <p:cNvSpPr/>
          <p:nvPr/>
        </p:nvSpPr>
        <p:spPr>
          <a:xfrm>
            <a:off x="228247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2"/>
          <p:cNvSpPr/>
          <p:nvPr/>
        </p:nvSpPr>
        <p:spPr>
          <a:xfrm>
            <a:off x="228247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2"/>
          <p:cNvSpPr/>
          <p:nvPr/>
        </p:nvSpPr>
        <p:spPr>
          <a:xfrm>
            <a:off x="228247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228247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2"/>
          <p:cNvSpPr/>
          <p:nvPr/>
        </p:nvSpPr>
        <p:spPr>
          <a:xfrm>
            <a:off x="228247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228247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2"/>
          <p:cNvSpPr/>
          <p:nvPr/>
        </p:nvSpPr>
        <p:spPr>
          <a:xfrm>
            <a:off x="228247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32"/>
          <p:cNvSpPr/>
          <p:nvPr/>
        </p:nvSpPr>
        <p:spPr>
          <a:xfrm>
            <a:off x="228247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2"/>
          <p:cNvSpPr/>
          <p:nvPr/>
        </p:nvSpPr>
        <p:spPr>
          <a:xfrm>
            <a:off x="228247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2"/>
          <p:cNvSpPr/>
          <p:nvPr/>
        </p:nvSpPr>
        <p:spPr>
          <a:xfrm>
            <a:off x="297895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2"/>
          <p:cNvSpPr/>
          <p:nvPr/>
        </p:nvSpPr>
        <p:spPr>
          <a:xfrm>
            <a:off x="297895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2"/>
          <p:cNvSpPr/>
          <p:nvPr/>
        </p:nvSpPr>
        <p:spPr>
          <a:xfrm>
            <a:off x="297895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2"/>
          <p:cNvSpPr/>
          <p:nvPr/>
        </p:nvSpPr>
        <p:spPr>
          <a:xfrm>
            <a:off x="297895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2"/>
          <p:cNvSpPr/>
          <p:nvPr/>
        </p:nvSpPr>
        <p:spPr>
          <a:xfrm>
            <a:off x="297895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2"/>
          <p:cNvSpPr/>
          <p:nvPr/>
        </p:nvSpPr>
        <p:spPr>
          <a:xfrm>
            <a:off x="297895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2"/>
          <p:cNvSpPr/>
          <p:nvPr/>
        </p:nvSpPr>
        <p:spPr>
          <a:xfrm>
            <a:off x="297895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2"/>
          <p:cNvSpPr/>
          <p:nvPr/>
        </p:nvSpPr>
        <p:spPr>
          <a:xfrm>
            <a:off x="297895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2"/>
          <p:cNvSpPr/>
          <p:nvPr/>
        </p:nvSpPr>
        <p:spPr>
          <a:xfrm>
            <a:off x="297895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2"/>
          <p:cNvSpPr/>
          <p:nvPr/>
        </p:nvSpPr>
        <p:spPr>
          <a:xfrm>
            <a:off x="297895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2"/>
          <p:cNvSpPr/>
          <p:nvPr/>
        </p:nvSpPr>
        <p:spPr>
          <a:xfrm>
            <a:off x="367542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367542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367542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367542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367542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367542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2"/>
          <p:cNvSpPr/>
          <p:nvPr/>
        </p:nvSpPr>
        <p:spPr>
          <a:xfrm>
            <a:off x="367542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2"/>
          <p:cNvSpPr/>
          <p:nvPr/>
        </p:nvSpPr>
        <p:spPr>
          <a:xfrm>
            <a:off x="367542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32"/>
          <p:cNvSpPr/>
          <p:nvPr/>
        </p:nvSpPr>
        <p:spPr>
          <a:xfrm>
            <a:off x="367542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2"/>
          <p:cNvSpPr/>
          <p:nvPr/>
        </p:nvSpPr>
        <p:spPr>
          <a:xfrm>
            <a:off x="367542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437190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2"/>
          <p:cNvSpPr/>
          <p:nvPr/>
        </p:nvSpPr>
        <p:spPr>
          <a:xfrm>
            <a:off x="437190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2"/>
          <p:cNvSpPr/>
          <p:nvPr/>
        </p:nvSpPr>
        <p:spPr>
          <a:xfrm>
            <a:off x="437190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2"/>
          <p:cNvSpPr/>
          <p:nvPr/>
        </p:nvSpPr>
        <p:spPr>
          <a:xfrm>
            <a:off x="437190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2"/>
          <p:cNvSpPr/>
          <p:nvPr/>
        </p:nvSpPr>
        <p:spPr>
          <a:xfrm>
            <a:off x="437190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2"/>
          <p:cNvSpPr/>
          <p:nvPr/>
        </p:nvSpPr>
        <p:spPr>
          <a:xfrm>
            <a:off x="437190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32"/>
          <p:cNvSpPr/>
          <p:nvPr/>
        </p:nvSpPr>
        <p:spPr>
          <a:xfrm>
            <a:off x="437190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2"/>
          <p:cNvSpPr/>
          <p:nvPr/>
        </p:nvSpPr>
        <p:spPr>
          <a:xfrm>
            <a:off x="437190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2"/>
          <p:cNvSpPr/>
          <p:nvPr/>
        </p:nvSpPr>
        <p:spPr>
          <a:xfrm>
            <a:off x="437190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2"/>
          <p:cNvSpPr/>
          <p:nvPr/>
        </p:nvSpPr>
        <p:spPr>
          <a:xfrm>
            <a:off x="437190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2"/>
          <p:cNvSpPr/>
          <p:nvPr/>
        </p:nvSpPr>
        <p:spPr>
          <a:xfrm>
            <a:off x="506837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2"/>
          <p:cNvSpPr/>
          <p:nvPr/>
        </p:nvSpPr>
        <p:spPr>
          <a:xfrm>
            <a:off x="506837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2"/>
          <p:cNvSpPr/>
          <p:nvPr/>
        </p:nvSpPr>
        <p:spPr>
          <a:xfrm>
            <a:off x="506837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32"/>
          <p:cNvSpPr/>
          <p:nvPr/>
        </p:nvSpPr>
        <p:spPr>
          <a:xfrm>
            <a:off x="506837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2"/>
          <p:cNvSpPr/>
          <p:nvPr/>
        </p:nvSpPr>
        <p:spPr>
          <a:xfrm>
            <a:off x="506837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32"/>
          <p:cNvSpPr/>
          <p:nvPr/>
        </p:nvSpPr>
        <p:spPr>
          <a:xfrm>
            <a:off x="506837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2"/>
          <p:cNvSpPr/>
          <p:nvPr/>
        </p:nvSpPr>
        <p:spPr>
          <a:xfrm>
            <a:off x="506837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2"/>
          <p:cNvSpPr/>
          <p:nvPr/>
        </p:nvSpPr>
        <p:spPr>
          <a:xfrm>
            <a:off x="506837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2"/>
          <p:cNvSpPr/>
          <p:nvPr/>
        </p:nvSpPr>
        <p:spPr>
          <a:xfrm>
            <a:off x="506837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2"/>
          <p:cNvSpPr/>
          <p:nvPr/>
        </p:nvSpPr>
        <p:spPr>
          <a:xfrm>
            <a:off x="506837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2"/>
          <p:cNvSpPr/>
          <p:nvPr/>
        </p:nvSpPr>
        <p:spPr>
          <a:xfrm>
            <a:off x="576485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2"/>
          <p:cNvSpPr/>
          <p:nvPr/>
        </p:nvSpPr>
        <p:spPr>
          <a:xfrm>
            <a:off x="576485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2"/>
          <p:cNvSpPr/>
          <p:nvPr/>
        </p:nvSpPr>
        <p:spPr>
          <a:xfrm>
            <a:off x="576485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2"/>
          <p:cNvSpPr/>
          <p:nvPr/>
        </p:nvSpPr>
        <p:spPr>
          <a:xfrm>
            <a:off x="576485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2"/>
          <p:cNvSpPr/>
          <p:nvPr/>
        </p:nvSpPr>
        <p:spPr>
          <a:xfrm>
            <a:off x="576485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2"/>
          <p:cNvSpPr/>
          <p:nvPr/>
        </p:nvSpPr>
        <p:spPr>
          <a:xfrm>
            <a:off x="576485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2"/>
          <p:cNvSpPr/>
          <p:nvPr/>
        </p:nvSpPr>
        <p:spPr>
          <a:xfrm>
            <a:off x="576485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2"/>
          <p:cNvSpPr/>
          <p:nvPr/>
        </p:nvSpPr>
        <p:spPr>
          <a:xfrm>
            <a:off x="576485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2"/>
          <p:cNvSpPr/>
          <p:nvPr/>
        </p:nvSpPr>
        <p:spPr>
          <a:xfrm>
            <a:off x="576485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2"/>
          <p:cNvSpPr/>
          <p:nvPr/>
        </p:nvSpPr>
        <p:spPr>
          <a:xfrm>
            <a:off x="576485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2"/>
          <p:cNvSpPr/>
          <p:nvPr/>
        </p:nvSpPr>
        <p:spPr>
          <a:xfrm>
            <a:off x="6461325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2"/>
          <p:cNvSpPr/>
          <p:nvPr/>
        </p:nvSpPr>
        <p:spPr>
          <a:xfrm>
            <a:off x="6461325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2"/>
          <p:cNvSpPr/>
          <p:nvPr/>
        </p:nvSpPr>
        <p:spPr>
          <a:xfrm>
            <a:off x="6461325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2"/>
          <p:cNvSpPr/>
          <p:nvPr/>
        </p:nvSpPr>
        <p:spPr>
          <a:xfrm>
            <a:off x="6461325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2"/>
          <p:cNvSpPr/>
          <p:nvPr/>
        </p:nvSpPr>
        <p:spPr>
          <a:xfrm>
            <a:off x="6461325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32"/>
          <p:cNvSpPr/>
          <p:nvPr/>
        </p:nvSpPr>
        <p:spPr>
          <a:xfrm>
            <a:off x="6461325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2"/>
          <p:cNvSpPr/>
          <p:nvPr/>
        </p:nvSpPr>
        <p:spPr>
          <a:xfrm>
            <a:off x="6461325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2"/>
          <p:cNvSpPr/>
          <p:nvPr/>
        </p:nvSpPr>
        <p:spPr>
          <a:xfrm>
            <a:off x="6461325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2"/>
          <p:cNvSpPr/>
          <p:nvPr/>
        </p:nvSpPr>
        <p:spPr>
          <a:xfrm>
            <a:off x="6461325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2"/>
          <p:cNvSpPr/>
          <p:nvPr/>
        </p:nvSpPr>
        <p:spPr>
          <a:xfrm>
            <a:off x="6461325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32"/>
          <p:cNvSpPr/>
          <p:nvPr/>
        </p:nvSpPr>
        <p:spPr>
          <a:xfrm>
            <a:off x="7157800" y="43187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32"/>
          <p:cNvSpPr/>
          <p:nvPr/>
        </p:nvSpPr>
        <p:spPr>
          <a:xfrm>
            <a:off x="7157800" y="44273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2"/>
          <p:cNvSpPr/>
          <p:nvPr/>
        </p:nvSpPr>
        <p:spPr>
          <a:xfrm>
            <a:off x="7157800" y="45359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2"/>
          <p:cNvSpPr/>
          <p:nvPr/>
        </p:nvSpPr>
        <p:spPr>
          <a:xfrm>
            <a:off x="7157800" y="46445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2"/>
          <p:cNvSpPr/>
          <p:nvPr/>
        </p:nvSpPr>
        <p:spPr>
          <a:xfrm>
            <a:off x="7157800" y="47530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32"/>
          <p:cNvSpPr/>
          <p:nvPr/>
        </p:nvSpPr>
        <p:spPr>
          <a:xfrm>
            <a:off x="7157800" y="48616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7157800" y="497023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7157800" y="507881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2"/>
          <p:cNvSpPr/>
          <p:nvPr/>
        </p:nvSpPr>
        <p:spPr>
          <a:xfrm>
            <a:off x="7157800" y="5187389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32"/>
          <p:cNvSpPr/>
          <p:nvPr/>
        </p:nvSpPr>
        <p:spPr>
          <a:xfrm>
            <a:off x="7157800" y="5295964"/>
            <a:ext cx="574500" cy="38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2"/>
          <p:cNvSpPr txBox="1"/>
          <p:nvPr>
            <p:ph idx="6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561" name="Google Shape;561;p32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562" name="Google Shape;562;p32"/>
          <p:cNvSpPr txBox="1"/>
          <p:nvPr>
            <p:ph idx="7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quote three column">
  <p:cSld name="CUSTOM_4_9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3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5" name="Google Shape;565;p3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6" name="Google Shape;566;p3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7" name="Google Shape;567;p33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3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69" name="Google Shape;569;p33"/>
          <p:cNvCxnSpPr/>
          <p:nvPr/>
        </p:nvCxnSpPr>
        <p:spPr>
          <a:xfrm>
            <a:off x="4307600" y="2776950"/>
            <a:ext cx="0" cy="230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570" name="Google Shape;570;p33"/>
          <p:cNvCxnSpPr/>
          <p:nvPr/>
        </p:nvCxnSpPr>
        <p:spPr>
          <a:xfrm>
            <a:off x="7890550" y="2776950"/>
            <a:ext cx="0" cy="230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71" name="Google Shape;571;p33"/>
          <p:cNvSpPr txBox="1"/>
          <p:nvPr>
            <p:ph idx="2" type="subTitle"/>
          </p:nvPr>
        </p:nvSpPr>
        <p:spPr>
          <a:xfrm>
            <a:off x="1140925" y="4681050"/>
            <a:ext cx="27504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572" name="Google Shape;572;p33"/>
          <p:cNvSpPr txBox="1"/>
          <p:nvPr>
            <p:ph idx="3" type="subTitle"/>
          </p:nvPr>
        </p:nvSpPr>
        <p:spPr>
          <a:xfrm>
            <a:off x="1140925" y="2813710"/>
            <a:ext cx="2750400" cy="15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573" name="Google Shape;573;p33"/>
          <p:cNvSpPr txBox="1"/>
          <p:nvPr>
            <p:ph idx="4" type="subTitle"/>
          </p:nvPr>
        </p:nvSpPr>
        <p:spPr>
          <a:xfrm>
            <a:off x="4723875" y="2813710"/>
            <a:ext cx="2750400" cy="15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574" name="Google Shape;574;p33"/>
          <p:cNvSpPr txBox="1"/>
          <p:nvPr>
            <p:ph idx="5" type="subTitle"/>
          </p:nvPr>
        </p:nvSpPr>
        <p:spPr>
          <a:xfrm>
            <a:off x="8306825" y="2813710"/>
            <a:ext cx="2750400" cy="15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575" name="Google Shape;575;p33"/>
          <p:cNvSpPr txBox="1"/>
          <p:nvPr>
            <p:ph idx="6" type="subTitle"/>
          </p:nvPr>
        </p:nvSpPr>
        <p:spPr>
          <a:xfrm>
            <a:off x="4720800" y="4681050"/>
            <a:ext cx="27504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576" name="Google Shape;576;p33"/>
          <p:cNvSpPr txBox="1"/>
          <p:nvPr>
            <p:ph idx="7" type="subTitle"/>
          </p:nvPr>
        </p:nvSpPr>
        <p:spPr>
          <a:xfrm>
            <a:off x="8306825" y="4681050"/>
            <a:ext cx="27504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pic>
        <p:nvPicPr>
          <p:cNvPr id="577" name="Google Shape;5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805" y="2217196"/>
            <a:ext cx="553219" cy="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59" y="2217196"/>
            <a:ext cx="553219" cy="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0712" y="2217196"/>
            <a:ext cx="553219" cy="5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3"/>
          <p:cNvSpPr txBox="1"/>
          <p:nvPr>
            <p:ph idx="8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581" name="Google Shape;581;p33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582" name="Google Shape;582;p33"/>
          <p:cNvSpPr txBox="1"/>
          <p:nvPr>
            <p:ph idx="9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quote two column">
  <p:cSld name="CUSTOM_4_8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4" name="Google Shape;584;p3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Google Shape;585;p3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Google Shape;586;p3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7" name="Google Shape;587;p34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34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89" name="Google Shape;589;p34"/>
          <p:cNvCxnSpPr/>
          <p:nvPr/>
        </p:nvCxnSpPr>
        <p:spPr>
          <a:xfrm>
            <a:off x="6098909" y="2796200"/>
            <a:ext cx="0" cy="29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590" name="Google Shape;590;p34"/>
          <p:cNvSpPr txBox="1"/>
          <p:nvPr>
            <p:ph idx="2" type="subTitle"/>
          </p:nvPr>
        </p:nvSpPr>
        <p:spPr>
          <a:xfrm>
            <a:off x="1343125" y="5036725"/>
            <a:ext cx="4398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591" name="Google Shape;591;p34"/>
          <p:cNvSpPr txBox="1"/>
          <p:nvPr>
            <p:ph idx="3" type="subTitle"/>
          </p:nvPr>
        </p:nvSpPr>
        <p:spPr>
          <a:xfrm>
            <a:off x="1343125" y="2848100"/>
            <a:ext cx="4398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2" name="Google Shape;592;p34"/>
          <p:cNvSpPr txBox="1"/>
          <p:nvPr>
            <p:ph idx="4" type="subTitle"/>
          </p:nvPr>
        </p:nvSpPr>
        <p:spPr>
          <a:xfrm>
            <a:off x="6529325" y="5036725"/>
            <a:ext cx="43980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593" name="Google Shape;593;p34"/>
          <p:cNvSpPr txBox="1"/>
          <p:nvPr>
            <p:ph idx="5" type="subTitle"/>
          </p:nvPr>
        </p:nvSpPr>
        <p:spPr>
          <a:xfrm>
            <a:off x="6529325" y="2848100"/>
            <a:ext cx="4398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594" name="Google Shape;5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082" y="2044890"/>
            <a:ext cx="731700" cy="731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282" y="2044890"/>
            <a:ext cx="731700" cy="73168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4"/>
          <p:cNvSpPr txBox="1"/>
          <p:nvPr>
            <p:ph idx="6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597" name="Google Shape;597;p34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598" name="Google Shape;598;p34"/>
          <p:cNvSpPr txBox="1"/>
          <p:nvPr>
            <p:ph idx="7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quote large">
  <p:cSld name="CUSTOM_4_7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5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601" name="Google Shape;601;p3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Google Shape;602;p3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3" name="Google Shape;603;p3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4" name="Google Shape;604;p35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35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6" name="Google Shape;606;p35"/>
          <p:cNvSpPr txBox="1"/>
          <p:nvPr>
            <p:ph type="title"/>
          </p:nvPr>
        </p:nvSpPr>
        <p:spPr>
          <a:xfrm>
            <a:off x="4465550" y="1455375"/>
            <a:ext cx="6724800" cy="320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607" name="Google Shape;607;p35"/>
          <p:cNvSpPr txBox="1"/>
          <p:nvPr>
            <p:ph idx="3" type="subTitle"/>
          </p:nvPr>
        </p:nvSpPr>
        <p:spPr>
          <a:xfrm>
            <a:off x="4465600" y="5036725"/>
            <a:ext cx="4097700" cy="42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pic>
        <p:nvPicPr>
          <p:cNvPr id="608" name="Google Shape;6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450" y="1298452"/>
            <a:ext cx="731700" cy="731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wo by two">
  <p:cSld name="CUSTOM_4_6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0" name="Google Shape;610;p36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1" name="Google Shape;611;p3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2" name="Google Shape;612;p3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3" name="Google Shape;613;p36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6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5" name="Google Shape;615;p36"/>
          <p:cNvSpPr txBox="1"/>
          <p:nvPr>
            <p:ph idx="2" type="subTitle"/>
          </p:nvPr>
        </p:nvSpPr>
        <p:spPr>
          <a:xfrm>
            <a:off x="6855088" y="2788100"/>
            <a:ext cx="35121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16" name="Google Shape;616;p36"/>
          <p:cNvSpPr txBox="1"/>
          <p:nvPr>
            <p:ph idx="3" type="subTitle"/>
          </p:nvPr>
        </p:nvSpPr>
        <p:spPr>
          <a:xfrm>
            <a:off x="6855081" y="2352950"/>
            <a:ext cx="35121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17" name="Google Shape;617;p36"/>
          <p:cNvSpPr txBox="1"/>
          <p:nvPr>
            <p:ph idx="4" type="subTitle"/>
          </p:nvPr>
        </p:nvSpPr>
        <p:spPr>
          <a:xfrm>
            <a:off x="6855088" y="4434375"/>
            <a:ext cx="35121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18" name="Google Shape;618;p36"/>
          <p:cNvSpPr txBox="1"/>
          <p:nvPr>
            <p:ph idx="5" type="subTitle"/>
          </p:nvPr>
        </p:nvSpPr>
        <p:spPr>
          <a:xfrm>
            <a:off x="6855081" y="3999225"/>
            <a:ext cx="35121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19" name="Google Shape;619;p36"/>
          <p:cNvSpPr txBox="1"/>
          <p:nvPr>
            <p:ph idx="6" type="subTitle"/>
          </p:nvPr>
        </p:nvSpPr>
        <p:spPr>
          <a:xfrm>
            <a:off x="2084625" y="2788100"/>
            <a:ext cx="35121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20" name="Google Shape;620;p36"/>
          <p:cNvSpPr txBox="1"/>
          <p:nvPr>
            <p:ph idx="7" type="subTitle"/>
          </p:nvPr>
        </p:nvSpPr>
        <p:spPr>
          <a:xfrm>
            <a:off x="2084600" y="2352950"/>
            <a:ext cx="35121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21" name="Google Shape;621;p36"/>
          <p:cNvSpPr txBox="1"/>
          <p:nvPr>
            <p:ph idx="8" type="subTitle"/>
          </p:nvPr>
        </p:nvSpPr>
        <p:spPr>
          <a:xfrm>
            <a:off x="2084625" y="4434375"/>
            <a:ext cx="35121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22" name="Google Shape;622;p36"/>
          <p:cNvSpPr txBox="1"/>
          <p:nvPr>
            <p:ph idx="9" type="subTitle"/>
          </p:nvPr>
        </p:nvSpPr>
        <p:spPr>
          <a:xfrm>
            <a:off x="2084600" y="3999225"/>
            <a:ext cx="35121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23" name="Google Shape;623;p36"/>
          <p:cNvSpPr txBox="1"/>
          <p:nvPr>
            <p:ph idx="1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24" name="Google Shape;624;p36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625" name="Google Shape;625;p36"/>
          <p:cNvSpPr txBox="1"/>
          <p:nvPr>
            <p:ph idx="14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four column">
  <p:cSld name="CUSTOM_4_5"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7" name="Google Shape;627;p37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8" name="Google Shape;628;p3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9" name="Google Shape;629;p3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0" name="Google Shape;630;p37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37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32" name="Google Shape;632;p37"/>
          <p:cNvCxnSpPr/>
          <p:nvPr/>
        </p:nvCxnSpPr>
        <p:spPr>
          <a:xfrm>
            <a:off x="3416583" y="3678000"/>
            <a:ext cx="0" cy="15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33" name="Google Shape;633;p37"/>
          <p:cNvCxnSpPr/>
          <p:nvPr/>
        </p:nvCxnSpPr>
        <p:spPr>
          <a:xfrm>
            <a:off x="6096100" y="3678000"/>
            <a:ext cx="0" cy="15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34" name="Google Shape;634;p37"/>
          <p:cNvCxnSpPr/>
          <p:nvPr/>
        </p:nvCxnSpPr>
        <p:spPr>
          <a:xfrm>
            <a:off x="8775617" y="3678000"/>
            <a:ext cx="0" cy="152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35" name="Google Shape;635;p37"/>
          <p:cNvSpPr txBox="1"/>
          <p:nvPr>
            <p:ph idx="2" type="subTitle"/>
          </p:nvPr>
        </p:nvSpPr>
        <p:spPr>
          <a:xfrm>
            <a:off x="885075" y="4059500"/>
            <a:ext cx="23835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36" name="Google Shape;636;p37"/>
          <p:cNvSpPr txBox="1"/>
          <p:nvPr>
            <p:ph idx="3" type="subTitle"/>
          </p:nvPr>
        </p:nvSpPr>
        <p:spPr>
          <a:xfrm>
            <a:off x="885050" y="3624350"/>
            <a:ext cx="23835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37" name="Google Shape;637;p37"/>
          <p:cNvSpPr txBox="1"/>
          <p:nvPr>
            <p:ph idx="4" type="subTitle"/>
          </p:nvPr>
        </p:nvSpPr>
        <p:spPr>
          <a:xfrm>
            <a:off x="8923625" y="4059500"/>
            <a:ext cx="23835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38" name="Google Shape;638;p37"/>
          <p:cNvSpPr txBox="1"/>
          <p:nvPr>
            <p:ph idx="5" type="subTitle"/>
          </p:nvPr>
        </p:nvSpPr>
        <p:spPr>
          <a:xfrm>
            <a:off x="8923600" y="3624350"/>
            <a:ext cx="23835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39" name="Google Shape;639;p37"/>
          <p:cNvSpPr txBox="1"/>
          <p:nvPr>
            <p:ph idx="6" type="subTitle"/>
          </p:nvPr>
        </p:nvSpPr>
        <p:spPr>
          <a:xfrm>
            <a:off x="6244108" y="4059500"/>
            <a:ext cx="23835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40" name="Google Shape;640;p37"/>
          <p:cNvSpPr txBox="1"/>
          <p:nvPr>
            <p:ph idx="7" type="subTitle"/>
          </p:nvPr>
        </p:nvSpPr>
        <p:spPr>
          <a:xfrm>
            <a:off x="6244083" y="3624350"/>
            <a:ext cx="23835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41" name="Google Shape;641;p37"/>
          <p:cNvSpPr txBox="1"/>
          <p:nvPr>
            <p:ph idx="8" type="subTitle"/>
          </p:nvPr>
        </p:nvSpPr>
        <p:spPr>
          <a:xfrm>
            <a:off x="3564592" y="4059500"/>
            <a:ext cx="2383500" cy="106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42" name="Google Shape;642;p37"/>
          <p:cNvSpPr txBox="1"/>
          <p:nvPr>
            <p:ph idx="9" type="subTitle"/>
          </p:nvPr>
        </p:nvSpPr>
        <p:spPr>
          <a:xfrm>
            <a:off x="3564567" y="3624350"/>
            <a:ext cx="2383500" cy="379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43" name="Google Shape;643;p37"/>
          <p:cNvSpPr txBox="1"/>
          <p:nvPr>
            <p:ph idx="1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44" name="Google Shape;644;p37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645" name="Google Shape;645;p37"/>
          <p:cNvSpPr txBox="1"/>
          <p:nvPr>
            <p:ph idx="14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itle left">
  <p:cSld name="CUSTOM_4_4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8"/>
          <p:cNvSpPr txBox="1"/>
          <p:nvPr>
            <p:ph idx="1" type="subTitle"/>
          </p:nvPr>
        </p:nvSpPr>
        <p:spPr>
          <a:xfrm>
            <a:off x="885050" y="3358700"/>
            <a:ext cx="3291900" cy="19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48" name="Google Shape;648;p38"/>
          <p:cNvSpPr txBox="1"/>
          <p:nvPr>
            <p:ph type="title"/>
          </p:nvPr>
        </p:nvSpPr>
        <p:spPr>
          <a:xfrm>
            <a:off x="885050" y="1240700"/>
            <a:ext cx="4114800" cy="19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/>
        </p:txBody>
      </p:sp>
      <p:sp>
        <p:nvSpPr>
          <p:cNvPr id="649" name="Google Shape;649;p38"/>
          <p:cNvSpPr txBox="1"/>
          <p:nvPr>
            <p:ph idx="2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650" name="Google Shape;650;p3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1" name="Google Shape;651;p3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2" name="Google Shape;652;p3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3" name="Google Shape;653;p38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38"/>
          <p:cNvSpPr txBox="1"/>
          <p:nvPr>
            <p:ph idx="3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5" name="Google Shape;655;p38"/>
          <p:cNvSpPr txBox="1"/>
          <p:nvPr>
            <p:ph idx="4" type="subTitle"/>
          </p:nvPr>
        </p:nvSpPr>
        <p:spPr>
          <a:xfrm>
            <a:off x="6857350" y="1644050"/>
            <a:ext cx="4660800" cy="8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56" name="Google Shape;656;p38"/>
          <p:cNvSpPr txBox="1"/>
          <p:nvPr>
            <p:ph idx="5" type="subTitle"/>
          </p:nvPr>
        </p:nvSpPr>
        <p:spPr>
          <a:xfrm>
            <a:off x="6857350" y="1240700"/>
            <a:ext cx="46608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57" name="Google Shape;657;p38"/>
          <p:cNvSpPr txBox="1"/>
          <p:nvPr>
            <p:ph idx="6" type="subTitle"/>
          </p:nvPr>
        </p:nvSpPr>
        <p:spPr>
          <a:xfrm>
            <a:off x="6857350" y="3164125"/>
            <a:ext cx="4660800" cy="8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58" name="Google Shape;658;p38"/>
          <p:cNvSpPr txBox="1"/>
          <p:nvPr>
            <p:ph idx="7" type="subTitle"/>
          </p:nvPr>
        </p:nvSpPr>
        <p:spPr>
          <a:xfrm>
            <a:off x="6857350" y="2760775"/>
            <a:ext cx="46608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59" name="Google Shape;659;p38"/>
          <p:cNvSpPr txBox="1"/>
          <p:nvPr>
            <p:ph idx="8" type="subTitle"/>
          </p:nvPr>
        </p:nvSpPr>
        <p:spPr>
          <a:xfrm>
            <a:off x="6857350" y="4684200"/>
            <a:ext cx="4660800" cy="8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60" name="Google Shape;660;p38"/>
          <p:cNvSpPr txBox="1"/>
          <p:nvPr>
            <p:ph idx="9" type="subTitle"/>
          </p:nvPr>
        </p:nvSpPr>
        <p:spPr>
          <a:xfrm>
            <a:off x="6857350" y="4280850"/>
            <a:ext cx="4660800" cy="34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three column">
  <p:cSld name="CUSTOM_4_3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2" name="Google Shape;662;p3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3" name="Google Shape;663;p3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4" name="Google Shape;664;p3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5" name="Google Shape;665;p39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39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67" name="Google Shape;667;p39"/>
          <p:cNvCxnSpPr/>
          <p:nvPr/>
        </p:nvCxnSpPr>
        <p:spPr>
          <a:xfrm>
            <a:off x="4306150" y="4229725"/>
            <a:ext cx="0" cy="155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668" name="Google Shape;668;p39"/>
          <p:cNvCxnSpPr/>
          <p:nvPr/>
        </p:nvCxnSpPr>
        <p:spPr>
          <a:xfrm>
            <a:off x="7885850" y="4229725"/>
            <a:ext cx="0" cy="155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669" name="Google Shape;669;p39"/>
          <p:cNvSpPr txBox="1"/>
          <p:nvPr>
            <p:ph idx="2" type="subTitle"/>
          </p:nvPr>
        </p:nvSpPr>
        <p:spPr>
          <a:xfrm>
            <a:off x="4468300" y="4229725"/>
            <a:ext cx="32553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70" name="Google Shape;670;p39"/>
          <p:cNvSpPr txBox="1"/>
          <p:nvPr>
            <p:ph idx="3" type="subTitle"/>
          </p:nvPr>
        </p:nvSpPr>
        <p:spPr>
          <a:xfrm>
            <a:off x="4468400" y="4718950"/>
            <a:ext cx="32553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71" name="Google Shape;671;p39"/>
          <p:cNvSpPr txBox="1"/>
          <p:nvPr>
            <p:ph idx="4" type="subTitle"/>
          </p:nvPr>
        </p:nvSpPr>
        <p:spPr>
          <a:xfrm>
            <a:off x="8048000" y="4229725"/>
            <a:ext cx="32553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72" name="Google Shape;672;p39"/>
          <p:cNvSpPr txBox="1"/>
          <p:nvPr>
            <p:ph idx="5" type="subTitle"/>
          </p:nvPr>
        </p:nvSpPr>
        <p:spPr>
          <a:xfrm>
            <a:off x="8048100" y="4718950"/>
            <a:ext cx="32553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73" name="Google Shape;673;p39"/>
          <p:cNvSpPr txBox="1"/>
          <p:nvPr>
            <p:ph idx="6" type="subTitle"/>
          </p:nvPr>
        </p:nvSpPr>
        <p:spPr>
          <a:xfrm>
            <a:off x="888600" y="4229725"/>
            <a:ext cx="3255300" cy="32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74" name="Google Shape;674;p39"/>
          <p:cNvSpPr txBox="1"/>
          <p:nvPr>
            <p:ph idx="7" type="subTitle"/>
          </p:nvPr>
        </p:nvSpPr>
        <p:spPr>
          <a:xfrm>
            <a:off x="888700" y="4718950"/>
            <a:ext cx="3255300" cy="9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400"/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400"/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400"/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400"/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400"/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400"/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400"/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400"/>
            </a:lvl9pPr>
          </a:lstStyle>
          <a:p/>
        </p:txBody>
      </p:sp>
      <p:sp>
        <p:nvSpPr>
          <p:cNvPr id="675" name="Google Shape;675;p39"/>
          <p:cNvSpPr txBox="1"/>
          <p:nvPr>
            <p:ph idx="8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76" name="Google Shape;676;p39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677" name="Google Shape;677;p39"/>
          <p:cNvSpPr txBox="1"/>
          <p:nvPr>
            <p:ph idx="9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image left">
  <p:cSld name="CUSTOM_4_2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9" name="Google Shape;679;p4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0" name="Google Shape;680;p4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1" name="Google Shape;681;p4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2" name="Google Shape;682;p40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0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4" name="Google Shape;684;p40"/>
          <p:cNvSpPr txBox="1"/>
          <p:nvPr>
            <p:ph idx="2" type="subTitle"/>
          </p:nvPr>
        </p:nvSpPr>
        <p:spPr>
          <a:xfrm>
            <a:off x="5662075" y="2539250"/>
            <a:ext cx="5486400" cy="31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3000"/>
              </a:lnSpc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3000"/>
              </a:lnSpc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sp>
        <p:nvSpPr>
          <p:cNvPr id="685" name="Google Shape;685;p40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86" name="Google Shape;686;p40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687" name="Google Shape;687;p40"/>
          <p:cNvSpPr txBox="1"/>
          <p:nvPr>
            <p:ph idx="4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closing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2083725" y="3008425"/>
            <a:ext cx="4146300" cy="15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Display"/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2083875" y="568625"/>
            <a:ext cx="4905000" cy="19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2pPr>
            <a:lvl3pPr lvl="2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3pPr>
            <a:lvl4pPr lvl="3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4pPr>
            <a:lvl5pPr lvl="4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5pPr>
            <a:lvl6pPr lvl="5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6pPr>
            <a:lvl7pPr lvl="6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7pPr>
            <a:lvl8pPr lvl="7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8pPr>
            <a:lvl9pPr lvl="8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48" name="Google Shape;4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 txBox="1"/>
          <p:nvPr/>
        </p:nvSpPr>
        <p:spPr>
          <a:xfrm>
            <a:off x="7960472" y="19998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7960472" y="26916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7960472" y="338352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facebook.com/redhatinc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7960472" y="4075375"/>
            <a:ext cx="29934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>
              <a:solidFill>
                <a:schemeClr val="lt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53" name="Google Shape;53;p5"/>
          <p:cNvCxnSpPr/>
          <p:nvPr/>
        </p:nvCxnSpPr>
        <p:spPr>
          <a:xfrm rot="10800000">
            <a:off x="447775" y="50"/>
            <a:ext cx="0" cy="22827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004" y="338358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6004" y="2691709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6004" y="1999834"/>
            <a:ext cx="455950" cy="4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6004" y="4075459"/>
            <a:ext cx="455950" cy="4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large text alt1">
  <p:cSld name="CUSTOM_4_2_2"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9" name="Google Shape;689;p41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0" name="Google Shape;690;p41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1" name="Google Shape;691;p4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2" name="Google Shape;692;p41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1"/>
          <p:cNvSpPr txBox="1"/>
          <p:nvPr>
            <p:ph idx="1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94" name="Google Shape;694;p41"/>
          <p:cNvSpPr txBox="1"/>
          <p:nvPr>
            <p:ph idx="2" type="subTitle"/>
          </p:nvPr>
        </p:nvSpPr>
        <p:spPr>
          <a:xfrm>
            <a:off x="2087850" y="2416425"/>
            <a:ext cx="8044800" cy="13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95" name="Google Shape;695;p41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96" name="Google Shape;696;p41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800"/>
            </a:lvl1pPr>
            <a:lvl2pPr lvl="1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2pPr>
            <a:lvl3pPr lvl="2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3pPr>
            <a:lvl4pPr lvl="3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4pPr>
            <a:lvl5pPr lvl="4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5pPr>
            <a:lvl6pPr lvl="5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6pPr>
            <a:lvl7pPr lvl="6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7pPr>
            <a:lvl8pPr lvl="7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8pPr>
            <a:lvl9pPr lvl="8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defRPr sz="2600"/>
            </a:lvl9pPr>
          </a:lstStyle>
          <a:p/>
        </p:txBody>
      </p:sp>
      <p:sp>
        <p:nvSpPr>
          <p:cNvPr id="697" name="Google Shape;697;p41"/>
          <p:cNvSpPr txBox="1"/>
          <p:nvPr>
            <p:ph idx="4" type="subTitle"/>
          </p:nvPr>
        </p:nvSpPr>
        <p:spPr>
          <a:xfrm>
            <a:off x="885125" y="1653550"/>
            <a:ext cx="10422000" cy="29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rtl="0" algn="ctr"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large text">
  <p:cSld name="CUSTOM_4_2_1"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2"/>
          <p:cNvSpPr txBox="1"/>
          <p:nvPr>
            <p:ph type="title"/>
          </p:nvPr>
        </p:nvSpPr>
        <p:spPr>
          <a:xfrm>
            <a:off x="3280375" y="1653075"/>
            <a:ext cx="7431000" cy="3931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accen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/>
        </p:txBody>
      </p:sp>
      <p:sp>
        <p:nvSpPr>
          <p:cNvPr id="700" name="Google Shape;700;p42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Red Hat Text Medium"/>
              <a:buNone/>
              <a:defRPr sz="1000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01" name="Google Shape;701;p42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2" name="Google Shape;702;p42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3" name="Google Shape;703;p4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4" name="Google Shape;704;p42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42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agenda dark">
  <p:cSld name="CUSTOM_4_1">
    <p:bg>
      <p:bgPr>
        <a:solidFill>
          <a:srgbClr val="353535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43"/>
          <p:cNvSpPr txBox="1"/>
          <p:nvPr>
            <p:ph idx="1" type="body"/>
          </p:nvPr>
        </p:nvSpPr>
        <p:spPr>
          <a:xfrm>
            <a:off x="8669900" y="1849475"/>
            <a:ext cx="2131800" cy="30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▸"/>
              <a:defRPr>
                <a:solidFill>
                  <a:srgbClr val="FFFFFF"/>
                </a:solidFill>
              </a:defRPr>
            </a:lvl1pPr>
            <a:lvl2pPr indent="-3429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2pPr>
            <a:lvl3pPr indent="-3429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3pPr>
            <a:lvl4pPr indent="-3429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4pPr>
            <a:lvl5pPr indent="-3429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5pPr>
            <a:lvl6pPr indent="-3429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6pPr>
            <a:lvl7pPr indent="-3429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7pPr>
            <a:lvl8pPr indent="-3429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8pPr>
            <a:lvl9pPr indent="-3429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8" name="Google Shape;708;p43"/>
          <p:cNvSpPr txBox="1"/>
          <p:nvPr>
            <p:ph idx="2" type="body"/>
          </p:nvPr>
        </p:nvSpPr>
        <p:spPr>
          <a:xfrm>
            <a:off x="5708700" y="1849475"/>
            <a:ext cx="2131800" cy="30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▸"/>
              <a:defRPr>
                <a:solidFill>
                  <a:srgbClr val="FFFFFF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rgbClr val="FFFFFF"/>
              </a:buClr>
              <a:buSzPts val="1800"/>
              <a:buChar char="･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9" name="Google Shape;709;p43"/>
          <p:cNvSpPr txBox="1"/>
          <p:nvPr>
            <p:ph type="title"/>
          </p:nvPr>
        </p:nvSpPr>
        <p:spPr>
          <a:xfrm>
            <a:off x="900275" y="1736433"/>
            <a:ext cx="3885900" cy="26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cxnSp>
        <p:nvCxnSpPr>
          <p:cNvPr id="710" name="Google Shape;710;p43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1" name="Google Shape;711;p43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12" name="Google Shape;712;p43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13" name="Google Shape;713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5" name="Google Shape;715;p43"/>
          <p:cNvSpPr txBox="1"/>
          <p:nvPr>
            <p:ph idx="4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agenda light">
  <p:cSld name="CUSTOM_4_1_1">
    <p:bg>
      <p:bgPr>
        <a:solidFill>
          <a:schemeClr val="lt1"/>
        </a:solid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" name="Google Shape;717;p44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8" name="Google Shape;718;p44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19" name="Google Shape;719;p44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0" name="Google Shape;720;p4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1" name="Google Shape;721;p44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4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3" name="Google Shape;723;p44"/>
          <p:cNvSpPr txBox="1"/>
          <p:nvPr>
            <p:ph idx="3" type="body"/>
          </p:nvPr>
        </p:nvSpPr>
        <p:spPr>
          <a:xfrm>
            <a:off x="8669900" y="1849475"/>
            <a:ext cx="2131800" cy="30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･"/>
              <a:defRPr/>
            </a:lvl9pPr>
          </a:lstStyle>
          <a:p/>
        </p:txBody>
      </p:sp>
      <p:sp>
        <p:nvSpPr>
          <p:cNvPr id="724" name="Google Shape;724;p44"/>
          <p:cNvSpPr txBox="1"/>
          <p:nvPr>
            <p:ph idx="4" type="body"/>
          </p:nvPr>
        </p:nvSpPr>
        <p:spPr>
          <a:xfrm>
            <a:off x="5708700" y="1849475"/>
            <a:ext cx="2131800" cy="30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･"/>
              <a:defRPr/>
            </a:lvl9pPr>
          </a:lstStyle>
          <a:p/>
        </p:txBody>
      </p:sp>
      <p:sp>
        <p:nvSpPr>
          <p:cNvPr id="725" name="Google Shape;725;p44"/>
          <p:cNvSpPr txBox="1"/>
          <p:nvPr>
            <p:ph type="title"/>
          </p:nvPr>
        </p:nvSpPr>
        <p:spPr>
          <a:xfrm>
            <a:off x="900275" y="1736433"/>
            <a:ext cx="3885900" cy="269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overview">
  <p:cSld name="CUSTOM_4_1_1_1"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Google Shape;727;p45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8" name="Google Shape;728;p45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000"/>
              <a:buFont typeface="Red Hat Text Medium"/>
              <a:buNone/>
              <a:defRPr sz="1000">
                <a:solidFill>
                  <a:srgbClr val="141414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cxnSp>
        <p:nvCxnSpPr>
          <p:cNvPr id="729" name="Google Shape;729;p45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0" name="Google Shape;730;p4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1" name="Google Shape;731;p45"/>
          <p:cNvPicPr preferRelativeResize="0"/>
          <p:nvPr/>
        </p:nvPicPr>
        <p:blipFill rotWithShape="1">
          <a:blip r:embed="rId2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45"/>
          <p:cNvSpPr txBox="1"/>
          <p:nvPr>
            <p:ph idx="2" type="subTitle"/>
          </p:nvPr>
        </p:nvSpPr>
        <p:spPr>
          <a:xfrm>
            <a:off x="885050" y="6169550"/>
            <a:ext cx="8002500" cy="5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33" name="Google Shape;733;p45"/>
          <p:cNvSpPr txBox="1"/>
          <p:nvPr>
            <p:ph idx="3" type="body"/>
          </p:nvPr>
        </p:nvSpPr>
        <p:spPr>
          <a:xfrm>
            <a:off x="900275" y="3109300"/>
            <a:ext cx="5043900" cy="3000000"/>
          </a:xfrm>
          <a:prstGeom prst="rect">
            <a:avLst/>
          </a:prstGeom>
        </p:spPr>
        <p:txBody>
          <a:bodyPr anchorCtr="0" anchor="t" bIns="91425" lIns="914400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1pPr>
            <a:lvl2pPr indent="-342900" lvl="1" marL="914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2pPr>
            <a:lvl3pPr indent="-342900" lvl="2" marL="1371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3pPr>
            <a:lvl4pPr indent="-342900" lvl="3" marL="18288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4pPr>
            <a:lvl5pPr indent="-342900" lvl="4" marL="22860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5pPr>
            <a:lvl6pPr indent="-342900" lvl="5" marL="27432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6pPr>
            <a:lvl7pPr indent="-342900" lvl="6" marL="32004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7pPr>
            <a:lvl8pPr indent="-342900" lvl="7" marL="3657600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SzPts val="1800"/>
              <a:buChar char="･"/>
              <a:defRPr/>
            </a:lvl8pPr>
            <a:lvl9pPr indent="-342900" lvl="8" marL="4114800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SzPts val="1800"/>
              <a:buChar char="･"/>
              <a:defRPr/>
            </a:lvl9pPr>
          </a:lstStyle>
          <a:p/>
        </p:txBody>
      </p:sp>
      <p:sp>
        <p:nvSpPr>
          <p:cNvPr id="734" name="Google Shape;734;p45"/>
          <p:cNvSpPr txBox="1"/>
          <p:nvPr>
            <p:ph type="title"/>
          </p:nvPr>
        </p:nvSpPr>
        <p:spPr>
          <a:xfrm>
            <a:off x="900275" y="1190987"/>
            <a:ext cx="3885900" cy="1461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3 Title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6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6"/>
          <p:cNvSpPr txBox="1"/>
          <p:nvPr>
            <p:ph idx="1" type="subTitle"/>
          </p:nvPr>
        </p:nvSpPr>
        <p:spPr>
          <a:xfrm>
            <a:off x="5660525" y="3971650"/>
            <a:ext cx="4446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Display"/>
              <a:buNone/>
              <a:defRPr sz="18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" name="Google Shape;65;p6"/>
          <p:cNvSpPr txBox="1"/>
          <p:nvPr>
            <p:ph type="title"/>
          </p:nvPr>
        </p:nvSpPr>
        <p:spPr>
          <a:xfrm>
            <a:off x="5660525" y="1709031"/>
            <a:ext cx="5736300" cy="2117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6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66" name="Google Shape;66;p6"/>
          <p:cNvSpPr txBox="1"/>
          <p:nvPr>
            <p:ph idx="2" type="subTitle"/>
          </p:nvPr>
        </p:nvSpPr>
        <p:spPr>
          <a:xfrm>
            <a:off x="5660525" y="5318275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 Medium"/>
              <a:buNone/>
              <a:defRPr sz="1400">
                <a:solidFill>
                  <a:schemeClr val="dk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3" type="subTitle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anchorCtr="0" anchor="ctr" bIns="91425" lIns="502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3 closing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/>
          <p:nvPr/>
        </p:nvSpPr>
        <p:spPr>
          <a:xfrm>
            <a:off x="9617175" y="5878875"/>
            <a:ext cx="2574900" cy="97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6850" y="6203986"/>
            <a:ext cx="1580275" cy="3727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7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7"/>
          <p:cNvSpPr txBox="1"/>
          <p:nvPr>
            <p:ph type="title"/>
          </p:nvPr>
        </p:nvSpPr>
        <p:spPr>
          <a:xfrm>
            <a:off x="5660525" y="568626"/>
            <a:ext cx="5736300" cy="1929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4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" type="subTitle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anchorCtr="0" anchor="ctr" bIns="91425" lIns="502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2" type="subTitle"/>
          </p:nvPr>
        </p:nvSpPr>
        <p:spPr>
          <a:xfrm>
            <a:off x="5660525" y="2752400"/>
            <a:ext cx="4446300" cy="15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Display"/>
              <a:buNone/>
              <a:defRPr sz="1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7"/>
          <p:cNvSpPr txBox="1"/>
          <p:nvPr/>
        </p:nvSpPr>
        <p:spPr>
          <a:xfrm>
            <a:off x="5903450" y="46692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linkedin.com/company/red-hat</a:t>
            </a:r>
            <a:endParaRPr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7" name="Google Shape;77;p7"/>
          <p:cNvSpPr txBox="1"/>
          <p:nvPr/>
        </p:nvSpPr>
        <p:spPr>
          <a:xfrm>
            <a:off x="5903450" y="51743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youtube.com/user/RedHatVideos</a:t>
            </a:r>
            <a:endParaRPr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8" name="Google Shape;78;p7"/>
          <p:cNvSpPr txBox="1"/>
          <p:nvPr/>
        </p:nvSpPr>
        <p:spPr>
          <a:xfrm>
            <a:off x="8815525" y="46692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facebook.com/redhatinc</a:t>
            </a:r>
            <a:endParaRPr sz="12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9" name="Google Shape;79;p7"/>
          <p:cNvSpPr txBox="1"/>
          <p:nvPr/>
        </p:nvSpPr>
        <p:spPr>
          <a:xfrm>
            <a:off x="8815525" y="5174300"/>
            <a:ext cx="25605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twitter.com/RedHat</a:t>
            </a:r>
            <a:endParaRPr sz="1200">
              <a:solidFill>
                <a:schemeClr val="dk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pic>
        <p:nvPicPr>
          <p:cNvPr id="80" name="Google Shape;80;p7"/>
          <p:cNvPicPr preferRelativeResize="0"/>
          <p:nvPr/>
        </p:nvPicPr>
        <p:blipFill rotWithShape="1">
          <a:blip r:embed="rId4">
            <a:alphaModFix/>
          </a:blip>
          <a:srcRect b="0" l="2507" r="2498" t="0"/>
          <a:stretch/>
        </p:blipFill>
        <p:spPr>
          <a:xfrm>
            <a:off x="8586459" y="51743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7"/>
          <p:cNvPicPr preferRelativeResize="0"/>
          <p:nvPr/>
        </p:nvPicPr>
        <p:blipFill rotWithShape="1">
          <a:blip r:embed="rId5">
            <a:alphaModFix/>
          </a:blip>
          <a:srcRect b="0" l="2678" r="2678" t="0"/>
          <a:stretch/>
        </p:blipFill>
        <p:spPr>
          <a:xfrm>
            <a:off x="8586459" y="46692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 rotWithShape="1">
          <a:blip r:embed="rId6">
            <a:alphaModFix/>
          </a:blip>
          <a:srcRect b="0" l="2507" r="2498" t="0"/>
          <a:stretch/>
        </p:blipFill>
        <p:spPr>
          <a:xfrm>
            <a:off x="5660534" y="5174306"/>
            <a:ext cx="229075" cy="24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7"/>
          <p:cNvPicPr preferRelativeResize="0"/>
          <p:nvPr/>
        </p:nvPicPr>
        <p:blipFill rotWithShape="1">
          <a:blip r:embed="rId7">
            <a:alphaModFix/>
          </a:blip>
          <a:srcRect b="0" l="2326" r="2326" t="0"/>
          <a:stretch/>
        </p:blipFill>
        <p:spPr>
          <a:xfrm>
            <a:off x="5660534" y="4669206"/>
            <a:ext cx="229075" cy="241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A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87" name="Google Shape;87;p8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" name="Google Shape;88;p8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8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Display Medium"/>
              <a:buNone/>
              <a:defRPr sz="1000">
                <a:solidFill>
                  <a:schemeClr val="l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ed Hat Text Medium"/>
              <a:buNone/>
              <a:defRPr sz="10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2" type="subTitle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41414"/>
                </a:solidFill>
              </a:defRPr>
            </a:lvl9pPr>
          </a:lstStyle>
          <a:p/>
        </p:txBody>
      </p:sp>
      <p:pic>
        <p:nvPicPr>
          <p:cNvPr id="91" name="Google Shape;91;p8"/>
          <p:cNvPicPr preferRelativeResize="0"/>
          <p:nvPr/>
        </p:nvPicPr>
        <p:blipFill rotWithShape="1">
          <a:blip r:embed="rId3">
            <a:alphaModFix/>
          </a:blip>
          <a:srcRect b="317" l="0" r="0" t="327"/>
          <a:stretch/>
        </p:blipFill>
        <p:spPr>
          <a:xfrm>
            <a:off x="10711279" y="6313250"/>
            <a:ext cx="975850" cy="2281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me 2 divider B">
  <p:cSld name="CUSTOM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447775" y="1084561"/>
            <a:ext cx="6825000" cy="2105100"/>
          </a:xfrm>
          <a:prstGeom prst="rect">
            <a:avLst/>
          </a:prstGeom>
        </p:spPr>
        <p:txBody>
          <a:bodyPr anchorCtr="0" anchor="t" bIns="91425" lIns="43890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9pPr>
          </a:lstStyle>
          <a:p/>
        </p:txBody>
      </p:sp>
      <p:cxnSp>
        <p:nvCxnSpPr>
          <p:cNvPr id="95" name="Google Shape;95;p9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9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sp>
        <p:nvSpPr>
          <p:cNvPr id="98" name="Google Shape;98;p9"/>
          <p:cNvSpPr txBox="1"/>
          <p:nvPr>
            <p:ph idx="2" type="subTitle"/>
          </p:nvPr>
        </p:nvSpPr>
        <p:spPr>
          <a:xfrm>
            <a:off x="9251450" y="1743719"/>
            <a:ext cx="2124300" cy="33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9" name="Google Shape;9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rior call out A">
  <p:cSld name="CUSTOM_2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0"/>
          <p:cNvCxnSpPr/>
          <p:nvPr/>
        </p:nvCxnSpPr>
        <p:spPr>
          <a:xfrm rot="10800000">
            <a:off x="447767" y="6401400"/>
            <a:ext cx="0" cy="4566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10"/>
          <p:cNvCxnSpPr/>
          <p:nvPr/>
        </p:nvCxnSpPr>
        <p:spPr>
          <a:xfrm rot="10800000">
            <a:off x="447775" y="100"/>
            <a:ext cx="0" cy="886500"/>
          </a:xfrm>
          <a:prstGeom prst="straightConnector1">
            <a:avLst/>
          </a:prstGeom>
          <a:noFill/>
          <a:ln cap="flat" cmpd="sng" w="9525">
            <a:solidFill>
              <a:srgbClr val="EE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0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ed Hat Display Medium"/>
              <a:buNone/>
              <a:defRPr sz="1000">
                <a:solidFill>
                  <a:schemeClr val="accent1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ed Hat Text Medium"/>
              <a:buNone/>
              <a:defRPr sz="1000">
                <a:solidFill>
                  <a:schemeClr val="dk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/>
        </p:txBody>
      </p:sp>
      <p:pic>
        <p:nvPicPr>
          <p:cNvPr id="105" name="Google Shape;10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1279" y="6312505"/>
            <a:ext cx="975850" cy="22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 algn="ctr">
              <a:buNone/>
              <a:defRPr sz="8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0"/>
          <p:cNvSpPr txBox="1"/>
          <p:nvPr>
            <p:ph idx="2" type="subTitle"/>
          </p:nvPr>
        </p:nvSpPr>
        <p:spPr>
          <a:xfrm>
            <a:off x="9251450" y="2239588"/>
            <a:ext cx="2124300" cy="31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rtl="0">
              <a:lnSpc>
                <a:spcPct val="174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8" name="Google Shape;108;p10"/>
          <p:cNvSpPr txBox="1"/>
          <p:nvPr>
            <p:ph idx="3" type="subTitle"/>
          </p:nvPr>
        </p:nvSpPr>
        <p:spPr>
          <a:xfrm>
            <a:off x="9251450" y="1687025"/>
            <a:ext cx="2124300" cy="35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ed Hat Display Medium"/>
              <a:buNone/>
              <a:defRPr sz="1400">
                <a:solidFill>
                  <a:srgbClr val="FFFFFF"/>
                </a:solidFill>
                <a:latin typeface="Red Hat Display Medium"/>
                <a:ea typeface="Red Hat Display Medium"/>
                <a:cs typeface="Red Hat Display Medium"/>
                <a:sym typeface="Red Hat Display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ed Hat Display"/>
              <a:buNone/>
              <a:defRPr sz="340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ed Hat Display"/>
              <a:buChar char="▸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42900" lvl="1" marL="9144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42900" lvl="2" marL="13716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42900" lvl="3" marL="18288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42900" lvl="4" marL="22860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42900" lvl="5" marL="27432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42900" lvl="6" marL="32004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42900" lvl="7" marL="3657600" rtl="0">
              <a:lnSpc>
                <a:spcPct val="14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42900" lvl="8" marL="4114800" rtl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SzPts val="1800"/>
              <a:buFont typeface="Red Hat Display"/>
              <a:buChar char="･"/>
              <a:defRPr sz="1800"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9677749" y="269825"/>
            <a:ext cx="2009400" cy="29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ed Hat Text Medium"/>
                <a:ea typeface="Red Hat Text Medium"/>
                <a:cs typeface="Red Hat Text Medium"/>
                <a:sym typeface="Red Hat Text Medium"/>
              </a:rPr>
              <a:t>CONFIDENTIAL designator</a:t>
            </a:r>
            <a:endParaRPr sz="700"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9751000" y="6313250"/>
            <a:ext cx="7317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V0000000</a:t>
            </a:r>
            <a:endParaRPr sz="800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6"/>
          <p:cNvSpPr txBox="1"/>
          <p:nvPr>
            <p:ph idx="1" type="subTitle"/>
          </p:nvPr>
        </p:nvSpPr>
        <p:spPr>
          <a:xfrm>
            <a:off x="2083725" y="3521825"/>
            <a:ext cx="7533300" cy="9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1.0</a:t>
            </a:r>
            <a:endParaRPr sz="2800"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740" name="Google Shape;740;p46"/>
          <p:cNvSpPr txBox="1"/>
          <p:nvPr>
            <p:ph type="title"/>
          </p:nvPr>
        </p:nvSpPr>
        <p:spPr>
          <a:xfrm>
            <a:off x="2083875" y="1743625"/>
            <a:ext cx="7533300" cy="160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Writer’s Workflow</a:t>
            </a:r>
            <a:endParaRPr sz="4800"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sp>
        <p:nvSpPr>
          <p:cNvPr id="741" name="Google Shape;741;p46"/>
          <p:cNvSpPr txBox="1"/>
          <p:nvPr>
            <p:ph idx="2" type="subTitle"/>
          </p:nvPr>
        </p:nvSpPr>
        <p:spPr>
          <a:xfrm>
            <a:off x="2083725" y="4605500"/>
            <a:ext cx="2040300" cy="60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Levi Valeeva</a:t>
            </a:r>
            <a:endParaRPr sz="1400"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T</a:t>
            </a:r>
            <a:r>
              <a:rPr lang="en"/>
              <a:t>echnical Writer 2</a:t>
            </a:r>
            <a:endParaRPr sz="1400"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  <p:pic>
        <p:nvPicPr>
          <p:cNvPr id="742" name="Google Shape;74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12" y="941056"/>
            <a:ext cx="2095500" cy="50531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46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4" name="Google Shape;744;p46"/>
          <p:cNvPicPr preferRelativeResize="0"/>
          <p:nvPr/>
        </p:nvPicPr>
        <p:blipFill rotWithShape="1">
          <a:blip r:embed="rId4">
            <a:alphaModFix/>
          </a:blip>
          <a:srcRect b="0" l="20767" r="20767" t="0"/>
          <a:stretch/>
        </p:blipFill>
        <p:spPr>
          <a:xfrm>
            <a:off x="4084900" y="862775"/>
            <a:ext cx="386950" cy="6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5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6" name="Google Shape;826;p55"/>
          <p:cNvSpPr txBox="1"/>
          <p:nvPr>
            <p:ph idx="1" type="subTitle"/>
          </p:nvPr>
        </p:nvSpPr>
        <p:spPr>
          <a:xfrm>
            <a:off x="2083725" y="3313225"/>
            <a:ext cx="4047900" cy="103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Red Hat is the world’s leading provider of enterprise open source software solutions. Award-winning support, training, and consulting services make 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"/>
                <a:ea typeface="Red Hat Display"/>
                <a:cs typeface="Red Hat Display"/>
                <a:sym typeface="Red Hat Display"/>
              </a:rPr>
              <a:t>Red Hat a trusted adviser to the Fortune 500. </a:t>
            </a:r>
            <a:endParaRPr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827" name="Google Shape;827;p55"/>
          <p:cNvSpPr txBox="1"/>
          <p:nvPr>
            <p:ph type="title"/>
          </p:nvPr>
        </p:nvSpPr>
        <p:spPr>
          <a:xfrm>
            <a:off x="2083875" y="1860300"/>
            <a:ext cx="4905000" cy="84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ed Hat Display Medium"/>
                <a:ea typeface="Red Hat Display Medium"/>
                <a:cs typeface="Red Hat Display Medium"/>
                <a:sym typeface="Red Hat Display Medium"/>
              </a:rPr>
              <a:t>Thank you</a:t>
            </a:r>
            <a:endParaRPr>
              <a:latin typeface="Red Hat Display Medium"/>
              <a:ea typeface="Red Hat Display Medium"/>
              <a:cs typeface="Red Hat Display Medium"/>
              <a:sym typeface="Red Hat Displ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7"/>
          <p:cNvSpPr txBox="1"/>
          <p:nvPr>
            <p:ph idx="1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Writer’s Workflow</a:t>
            </a:r>
            <a:endParaRPr/>
          </a:p>
        </p:txBody>
      </p:sp>
      <p:sp>
        <p:nvSpPr>
          <p:cNvPr id="750" name="Google Shape;750;p47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1" name="Google Shape;751;p47"/>
          <p:cNvSpPr txBox="1"/>
          <p:nvPr>
            <p:ph idx="4" type="subTitle"/>
          </p:nvPr>
        </p:nvSpPr>
        <p:spPr>
          <a:xfrm>
            <a:off x="0" y="2473650"/>
            <a:ext cx="4389000" cy="2702400"/>
          </a:xfrm>
          <a:prstGeom prst="rect">
            <a:avLst/>
          </a:prstGeom>
        </p:spPr>
        <p:txBody>
          <a:bodyPr anchorCtr="0" anchor="ctr" bIns="0" lIns="868675" spcFirstLastPara="1" rIns="7315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Gathering</a:t>
            </a:r>
            <a:r>
              <a:rPr lang="en"/>
              <a:t> information</a:t>
            </a:r>
            <a:endParaRPr sz="1800"/>
          </a:p>
        </p:txBody>
      </p:sp>
      <p:sp>
        <p:nvSpPr>
          <p:cNvPr id="752" name="Google Shape;752;p47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your first draft</a:t>
            </a:r>
            <a:endParaRPr sz="2800"/>
          </a:p>
        </p:txBody>
      </p:sp>
      <p:sp>
        <p:nvSpPr>
          <p:cNvPr id="753" name="Google Shape;753;p47"/>
          <p:cNvSpPr txBox="1"/>
          <p:nvPr>
            <p:ph idx="4" type="subTitle"/>
          </p:nvPr>
        </p:nvSpPr>
        <p:spPr>
          <a:xfrm>
            <a:off x="4236600" y="2473650"/>
            <a:ext cx="4389000" cy="2702400"/>
          </a:xfrm>
          <a:prstGeom prst="rect">
            <a:avLst/>
          </a:prstGeom>
        </p:spPr>
        <p:txBody>
          <a:bodyPr anchorCtr="0" anchor="ctr" bIns="0" lIns="868675" spcFirstLastPara="1" rIns="7315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Doing your own research</a:t>
            </a:r>
            <a:endParaRPr sz="1800"/>
          </a:p>
        </p:txBody>
      </p:sp>
      <p:sp>
        <p:nvSpPr>
          <p:cNvPr id="754" name="Google Shape;754;p47"/>
          <p:cNvSpPr txBox="1"/>
          <p:nvPr>
            <p:ph idx="4" type="subTitle"/>
          </p:nvPr>
        </p:nvSpPr>
        <p:spPr>
          <a:xfrm>
            <a:off x="8184000" y="2473650"/>
            <a:ext cx="4389000" cy="2702400"/>
          </a:xfrm>
          <a:prstGeom prst="rect">
            <a:avLst/>
          </a:prstGeom>
        </p:spPr>
        <p:txBody>
          <a:bodyPr anchorCtr="0" anchor="ctr" bIns="0" lIns="868675" spcFirstLastPara="1" rIns="7315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Saying the most using the least amount of language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8"/>
          <p:cNvSpPr txBox="1"/>
          <p:nvPr>
            <p:ph idx="2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  <p:sp>
        <p:nvSpPr>
          <p:cNvPr id="760" name="Google Shape;760;p48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1" name="Google Shape;761;p48"/>
          <p:cNvSpPr txBox="1"/>
          <p:nvPr>
            <p:ph idx="3" type="body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main points of contact: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>
                <a:solidFill>
                  <a:schemeClr val="dk1"/>
                </a:solidFill>
              </a:rPr>
              <a:t>Project Manager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>
                <a:solidFill>
                  <a:schemeClr val="dk1"/>
                </a:solidFill>
              </a:rPr>
              <a:t>Content Strategist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Subject Matter Experts (SMEs)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1000"/>
              </a:spcAft>
              <a:buSzPts val="1800"/>
              <a:buChar char="▸"/>
            </a:pPr>
            <a:r>
              <a:rPr lang="en"/>
              <a:t>Quality </a:t>
            </a:r>
            <a:r>
              <a:rPr lang="en"/>
              <a:t>Assurance</a:t>
            </a:r>
            <a:r>
              <a:rPr lang="en"/>
              <a:t> (QA)</a:t>
            </a:r>
            <a:endParaRPr/>
          </a:p>
        </p:txBody>
      </p:sp>
      <p:sp>
        <p:nvSpPr>
          <p:cNvPr id="762" name="Google Shape;762;p48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Gathering information</a:t>
            </a:r>
            <a:endParaRPr sz="2800"/>
          </a:p>
        </p:txBody>
      </p:sp>
      <p:pic>
        <p:nvPicPr>
          <p:cNvPr id="763" name="Google Shape;76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688" y="2285988"/>
            <a:ext cx="3590925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49"/>
          <p:cNvSpPr txBox="1"/>
          <p:nvPr>
            <p:ph idx="2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  <p:sp>
        <p:nvSpPr>
          <p:cNvPr id="769" name="Google Shape;769;p49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0" name="Google Shape;770;p49"/>
          <p:cNvSpPr txBox="1"/>
          <p:nvPr>
            <p:ph idx="3" type="body"/>
          </p:nvPr>
        </p:nvSpPr>
        <p:spPr>
          <a:xfrm>
            <a:off x="2438400" y="228600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Digging deeper: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Audience analysis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Support team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Marketing team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1000"/>
              </a:spcAft>
              <a:buSzPts val="1800"/>
              <a:buChar char="▸"/>
            </a:pPr>
            <a:r>
              <a:rPr lang="en"/>
              <a:t>Analytics</a:t>
            </a:r>
            <a:endParaRPr/>
          </a:p>
        </p:txBody>
      </p:sp>
      <p:sp>
        <p:nvSpPr>
          <p:cNvPr id="771" name="Google Shape;771;p49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Doing your own research</a:t>
            </a:r>
            <a:endParaRPr sz="2800"/>
          </a:p>
        </p:txBody>
      </p:sp>
      <p:pic>
        <p:nvPicPr>
          <p:cNvPr id="772" name="Google Shape;77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625" y="2412600"/>
            <a:ext cx="5715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0"/>
          <p:cNvSpPr txBox="1"/>
          <p:nvPr>
            <p:ph idx="2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  <p:sp>
        <p:nvSpPr>
          <p:cNvPr id="778" name="Google Shape;778;p50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50"/>
          <p:cNvSpPr txBox="1"/>
          <p:nvPr>
            <p:ph idx="3" type="body"/>
          </p:nvPr>
        </p:nvSpPr>
        <p:spPr>
          <a:xfrm>
            <a:off x="6302775" y="2594650"/>
            <a:ext cx="7315200" cy="365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Things to consider: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800"/>
              <a:buChar char="▸"/>
            </a:pPr>
            <a:r>
              <a:rPr lang="en"/>
              <a:t>What technical documentation </a:t>
            </a:r>
            <a:r>
              <a:rPr lang="en">
                <a:solidFill>
                  <a:schemeClr val="accent1"/>
                </a:solidFill>
              </a:rPr>
              <a:t>should</a:t>
            </a:r>
            <a:r>
              <a:rPr lang="en"/>
              <a:t> be?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1000"/>
              </a:spcAft>
              <a:buSzPts val="1800"/>
              <a:buChar char="▸"/>
            </a:pPr>
            <a:r>
              <a:rPr lang="en">
                <a:solidFill>
                  <a:schemeClr val="dk1"/>
                </a:solidFill>
              </a:rPr>
              <a:t>What technical documentation </a:t>
            </a:r>
            <a:r>
              <a:rPr lang="en">
                <a:solidFill>
                  <a:schemeClr val="accent1"/>
                </a:solidFill>
              </a:rPr>
              <a:t>should not</a:t>
            </a:r>
            <a:r>
              <a:rPr lang="en">
                <a:solidFill>
                  <a:schemeClr val="dk1"/>
                </a:solidFill>
              </a:rPr>
              <a:t> be?</a:t>
            </a:r>
            <a:endParaRPr/>
          </a:p>
        </p:txBody>
      </p:sp>
      <p:sp>
        <p:nvSpPr>
          <p:cNvPr id="780" name="Google Shape;780;p50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Saying the most using the least amount of language</a:t>
            </a:r>
            <a:endParaRPr sz="2800"/>
          </a:p>
        </p:txBody>
      </p:sp>
      <p:pic>
        <p:nvPicPr>
          <p:cNvPr id="781" name="Google Shape;78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800" y="2044875"/>
            <a:ext cx="4616724" cy="318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1"/>
          <p:cNvSpPr txBox="1"/>
          <p:nvPr>
            <p:ph type="title"/>
          </p:nvPr>
        </p:nvSpPr>
        <p:spPr>
          <a:xfrm>
            <a:off x="976425" y="8717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technical documentation </a:t>
            </a:r>
            <a:r>
              <a:rPr lang="en">
                <a:solidFill>
                  <a:schemeClr val="accent1"/>
                </a:solidFill>
              </a:rPr>
              <a:t>should</a:t>
            </a:r>
            <a:r>
              <a:rPr lang="en"/>
              <a:t> be?</a:t>
            </a:r>
            <a:endParaRPr/>
          </a:p>
        </p:txBody>
      </p:sp>
      <p:sp>
        <p:nvSpPr>
          <p:cNvPr id="787" name="Google Shape;787;p51"/>
          <p:cNvSpPr/>
          <p:nvPr/>
        </p:nvSpPr>
        <p:spPr>
          <a:xfrm>
            <a:off x="885125" y="2420200"/>
            <a:ext cx="3173100" cy="31686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8" name="Google Shape;788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450" y="2997275"/>
            <a:ext cx="2014450" cy="2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51"/>
          <p:cNvSpPr txBox="1"/>
          <p:nvPr>
            <p:ph idx="2" type="subTitle"/>
          </p:nvPr>
        </p:nvSpPr>
        <p:spPr>
          <a:xfrm>
            <a:off x="4781100" y="1714900"/>
            <a:ext cx="6186000" cy="4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Correct</a:t>
            </a:r>
            <a:br>
              <a:rPr lang="en" sz="1800"/>
            </a:br>
            <a:r>
              <a:rPr lang="en"/>
              <a:t>The most beautifully-written documentation is useless if it is not technically correct.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Clear</a:t>
            </a:r>
            <a:br>
              <a:rPr lang="en" sz="1800"/>
            </a:br>
            <a:r>
              <a:rPr lang="en"/>
              <a:t>Even if your documentation is technically correct, users will avoid it if it is not </a:t>
            </a:r>
            <a:r>
              <a:rPr lang="en"/>
              <a:t>written </a:t>
            </a:r>
            <a:r>
              <a:rPr lang="en">
                <a:solidFill>
                  <a:schemeClr val="dk1"/>
                </a:solidFill>
              </a:rPr>
              <a:t>clearly</a:t>
            </a:r>
            <a:r>
              <a:rPr lang="en" sz="1800"/>
              <a:t>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Concise</a:t>
            </a:r>
            <a:br>
              <a:rPr lang="en" sz="1800"/>
            </a:br>
            <a:r>
              <a:rPr lang="en"/>
              <a:t>Users have only so much time to go through your documentation. Make it count.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Relevant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Stay on topic.</a:t>
            </a:r>
            <a:endParaRPr/>
          </a:p>
        </p:txBody>
      </p:sp>
      <p:sp>
        <p:nvSpPr>
          <p:cNvPr id="790" name="Google Shape;790;p51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1" name="Google Shape;791;p51"/>
          <p:cNvPicPr preferRelativeResize="0"/>
          <p:nvPr/>
        </p:nvPicPr>
        <p:blipFill rotWithShape="1">
          <a:blip r:embed="rId4">
            <a:alphaModFix/>
          </a:blip>
          <a:srcRect b="0" l="20767" r="20767" t="0"/>
          <a:stretch/>
        </p:blipFill>
        <p:spPr>
          <a:xfrm>
            <a:off x="976425" y="4883613"/>
            <a:ext cx="386950" cy="6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51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2"/>
          <p:cNvSpPr txBox="1"/>
          <p:nvPr>
            <p:ph type="title"/>
          </p:nvPr>
        </p:nvSpPr>
        <p:spPr>
          <a:xfrm>
            <a:off x="976425" y="8717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technical documentation </a:t>
            </a:r>
            <a:r>
              <a:rPr lang="en">
                <a:solidFill>
                  <a:schemeClr val="accent1"/>
                </a:solidFill>
              </a:rPr>
              <a:t>should not</a:t>
            </a:r>
            <a:r>
              <a:rPr lang="en"/>
              <a:t> be?</a:t>
            </a:r>
            <a:endParaRPr/>
          </a:p>
        </p:txBody>
      </p:sp>
      <p:sp>
        <p:nvSpPr>
          <p:cNvPr id="798" name="Google Shape;798;p52"/>
          <p:cNvSpPr/>
          <p:nvPr/>
        </p:nvSpPr>
        <p:spPr>
          <a:xfrm>
            <a:off x="885125" y="2420200"/>
            <a:ext cx="3173100" cy="31686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9" name="Google Shape;79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4450" y="2997275"/>
            <a:ext cx="2014450" cy="2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52"/>
          <p:cNvSpPr txBox="1"/>
          <p:nvPr>
            <p:ph idx="2" type="subTitle"/>
          </p:nvPr>
        </p:nvSpPr>
        <p:spPr>
          <a:xfrm>
            <a:off x="4781100" y="1714900"/>
            <a:ext cx="6186000" cy="407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Long</a:t>
            </a:r>
            <a:br>
              <a:rPr lang="en" sz="1800"/>
            </a:br>
            <a:r>
              <a:rPr lang="en">
                <a:solidFill>
                  <a:schemeClr val="dk1"/>
                </a:solidFill>
              </a:rPr>
              <a:t>Don’t try to educating the reader on everything there is to know about the subject at hand.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Complex</a:t>
            </a:r>
            <a:br>
              <a:rPr lang="en" sz="1800"/>
            </a:br>
            <a:r>
              <a:rPr lang="en"/>
              <a:t>Use simple language.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Emotional</a:t>
            </a:r>
            <a:br>
              <a:rPr lang="en" sz="1800"/>
            </a:br>
            <a:r>
              <a:rPr lang="en"/>
              <a:t>Emotional language has no place in technical writing.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Anthropomorphic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Don’t attribute human traits to non-human entities.</a:t>
            </a:r>
            <a:endParaRPr/>
          </a:p>
        </p:txBody>
      </p:sp>
      <p:sp>
        <p:nvSpPr>
          <p:cNvPr id="801" name="Google Shape;801;p52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2" name="Google Shape;802;p52"/>
          <p:cNvPicPr preferRelativeResize="0"/>
          <p:nvPr/>
        </p:nvPicPr>
        <p:blipFill rotWithShape="1">
          <a:blip r:embed="rId4">
            <a:alphaModFix/>
          </a:blip>
          <a:srcRect b="0" l="20767" r="20767" t="0"/>
          <a:stretch/>
        </p:blipFill>
        <p:spPr>
          <a:xfrm>
            <a:off x="976425" y="4883613"/>
            <a:ext cx="386950" cy="66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52"/>
          <p:cNvSpPr txBox="1"/>
          <p:nvPr>
            <p:ph idx="3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53"/>
          <p:cNvSpPr txBox="1"/>
          <p:nvPr>
            <p:ph type="title"/>
          </p:nvPr>
        </p:nvSpPr>
        <p:spPr>
          <a:xfrm>
            <a:off x="885050" y="1100350"/>
            <a:ext cx="10422000" cy="55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Reviewing your first draft</a:t>
            </a:r>
            <a:endParaRPr/>
          </a:p>
        </p:txBody>
      </p:sp>
      <p:sp>
        <p:nvSpPr>
          <p:cNvPr id="809" name="Google Shape;809;p53"/>
          <p:cNvSpPr txBox="1"/>
          <p:nvPr>
            <p:ph idx="5" type="subTitle"/>
          </p:nvPr>
        </p:nvSpPr>
        <p:spPr>
          <a:xfrm>
            <a:off x="447775" y="55441"/>
            <a:ext cx="5148900" cy="816300"/>
          </a:xfrm>
          <a:prstGeom prst="rect">
            <a:avLst/>
          </a:prstGeom>
        </p:spPr>
        <p:txBody>
          <a:bodyPr anchorCtr="0" anchor="ctr" bIns="91425" lIns="438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  <p:sp>
        <p:nvSpPr>
          <p:cNvPr id="810" name="Google Shape;810;p53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1" name="Google Shape;811;p53"/>
          <p:cNvSpPr txBox="1"/>
          <p:nvPr>
            <p:ph idx="2" type="subTitle"/>
          </p:nvPr>
        </p:nvSpPr>
        <p:spPr>
          <a:xfrm>
            <a:off x="2262374" y="2965028"/>
            <a:ext cx="2181600" cy="19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SME review</a:t>
            </a:r>
            <a:endParaRPr/>
          </a:p>
        </p:txBody>
      </p:sp>
      <p:sp>
        <p:nvSpPr>
          <p:cNvPr id="812" name="Google Shape;812;p53"/>
          <p:cNvSpPr txBox="1"/>
          <p:nvPr>
            <p:ph idx="3" type="subTitle"/>
          </p:nvPr>
        </p:nvSpPr>
        <p:spPr>
          <a:xfrm>
            <a:off x="5005265" y="2965023"/>
            <a:ext cx="2181600" cy="19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QA review</a:t>
            </a:r>
            <a:endParaRPr/>
          </a:p>
        </p:txBody>
      </p:sp>
      <p:sp>
        <p:nvSpPr>
          <p:cNvPr id="813" name="Google Shape;813;p53"/>
          <p:cNvSpPr txBox="1"/>
          <p:nvPr>
            <p:ph idx="4" type="subTitle"/>
          </p:nvPr>
        </p:nvSpPr>
        <p:spPr>
          <a:xfrm>
            <a:off x="7748157" y="2965023"/>
            <a:ext cx="2181600" cy="1910100"/>
          </a:xfrm>
          <a:prstGeom prst="rect">
            <a:avLst/>
          </a:prstGeom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review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4"/>
          <p:cNvSpPr txBox="1"/>
          <p:nvPr>
            <p:ph idx="12" type="sldNum"/>
          </p:nvPr>
        </p:nvSpPr>
        <p:spPr>
          <a:xfrm>
            <a:off x="81975" y="6169556"/>
            <a:ext cx="731700" cy="143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9" name="Google Shape;819;p54"/>
          <p:cNvSpPr txBox="1"/>
          <p:nvPr>
            <p:ph idx="1" type="subTitle"/>
          </p:nvPr>
        </p:nvSpPr>
        <p:spPr>
          <a:xfrm rot="5400000">
            <a:off x="-2138450" y="2138400"/>
            <a:ext cx="5148900" cy="872100"/>
          </a:xfrm>
          <a:prstGeom prst="rect">
            <a:avLst/>
          </a:prstGeom>
        </p:spPr>
        <p:txBody>
          <a:bodyPr anchorCtr="0" anchor="ctr" bIns="91425" lIns="5029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Technical Writer’s Workflow</a:t>
            </a:r>
            <a:endParaRPr/>
          </a:p>
        </p:txBody>
      </p:sp>
      <p:sp>
        <p:nvSpPr>
          <p:cNvPr id="820" name="Google Shape;820;p54"/>
          <p:cNvSpPr txBox="1"/>
          <p:nvPr>
            <p:ph type="title"/>
          </p:nvPr>
        </p:nvSpPr>
        <p:spPr>
          <a:xfrm>
            <a:off x="5683725" y="1816225"/>
            <a:ext cx="5037300" cy="3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</a:t>
            </a:r>
            <a:r>
              <a:rPr lang="en"/>
              <a:t>questions</a:t>
            </a:r>
            <a:r>
              <a:rPr lang="en"/>
              <a:t>, comments, concerns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d Hat -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E0000"/>
      </a:accent1>
      <a:accent2>
        <a:srgbClr val="CC0000"/>
      </a:accent2>
      <a:accent3>
        <a:srgbClr val="A30000"/>
      </a:accent3>
      <a:accent4>
        <a:srgbClr val="820000"/>
      </a:accent4>
      <a:accent5>
        <a:srgbClr val="BFBFBF"/>
      </a:accent5>
      <a:accent6>
        <a:srgbClr val="808080"/>
      </a:accent6>
      <a:hlink>
        <a:srgbClr val="EE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